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20" r:id="rId3"/>
    <p:sldId id="257" r:id="rId4"/>
    <p:sldId id="296" r:id="rId5"/>
    <p:sldId id="258" r:id="rId6"/>
    <p:sldId id="259" r:id="rId7"/>
    <p:sldId id="292" r:id="rId8"/>
    <p:sldId id="260" r:id="rId9"/>
    <p:sldId id="263" r:id="rId10"/>
    <p:sldId id="261" r:id="rId11"/>
    <p:sldId id="264" r:id="rId12"/>
    <p:sldId id="265" r:id="rId13"/>
    <p:sldId id="294" r:id="rId14"/>
    <p:sldId id="269" r:id="rId15"/>
    <p:sldId id="271" r:id="rId16"/>
    <p:sldId id="268" r:id="rId17"/>
    <p:sldId id="295" r:id="rId18"/>
    <p:sldId id="267" r:id="rId19"/>
    <p:sldId id="270" r:id="rId20"/>
    <p:sldId id="272" r:id="rId21"/>
    <p:sldId id="299" r:id="rId22"/>
    <p:sldId id="273" r:id="rId23"/>
    <p:sldId id="274" r:id="rId24"/>
    <p:sldId id="275" r:id="rId25"/>
    <p:sldId id="276" r:id="rId26"/>
    <p:sldId id="301" r:id="rId27"/>
    <p:sldId id="277" r:id="rId28"/>
    <p:sldId id="302" r:id="rId29"/>
    <p:sldId id="304" r:id="rId30"/>
    <p:sldId id="283" r:id="rId31"/>
    <p:sldId id="303" r:id="rId32"/>
    <p:sldId id="298" r:id="rId33"/>
    <p:sldId id="278" r:id="rId34"/>
    <p:sldId id="305" r:id="rId35"/>
    <p:sldId id="279" r:id="rId36"/>
    <p:sldId id="297" r:id="rId37"/>
    <p:sldId id="280" r:id="rId38"/>
    <p:sldId id="281" r:id="rId39"/>
    <p:sldId id="306" r:id="rId40"/>
    <p:sldId id="282" r:id="rId41"/>
    <p:sldId id="307" r:id="rId42"/>
    <p:sldId id="284" r:id="rId43"/>
    <p:sldId id="308" r:id="rId44"/>
    <p:sldId id="285" r:id="rId45"/>
    <p:sldId id="290" r:id="rId46"/>
    <p:sldId id="309" r:id="rId47"/>
    <p:sldId id="310" r:id="rId48"/>
    <p:sldId id="315" r:id="rId49"/>
    <p:sldId id="312" r:id="rId50"/>
    <p:sldId id="311" r:id="rId51"/>
    <p:sldId id="286" r:id="rId52"/>
    <p:sldId id="287" r:id="rId53"/>
    <p:sldId id="316" r:id="rId54"/>
    <p:sldId id="317" r:id="rId55"/>
    <p:sldId id="318" r:id="rId56"/>
    <p:sldId id="288" r:id="rId57"/>
    <p:sldId id="321" r:id="rId58"/>
    <p:sldId id="289" r:id="rId59"/>
    <p:sldId id="313" r:id="rId60"/>
    <p:sldId id="314" r:id="rId61"/>
    <p:sldId id="322" r:id="rId62"/>
    <p:sldId id="324" r:id="rId63"/>
    <p:sldId id="323" r:id="rId6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95FA5-BA36-4724-91E5-604C6648E210}" v="57" dt="2022-07-08T11:23:16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14" autoAdjust="0"/>
  </p:normalViewPr>
  <p:slideViewPr>
    <p:cSldViewPr snapToGrid="0">
      <p:cViewPr varScale="1">
        <p:scale>
          <a:sx n="83" d="100"/>
          <a:sy n="83" d="100"/>
        </p:scale>
        <p:origin x="16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EDO VALLE BARRIO" userId="90502ed2-cc44-498d-aae0-64303cc88a16" providerId="ADAL" clId="{4AD7E900-9624-4D61-A994-F580C2EF93C3}"/>
    <pc:docChg chg="undo custSel addSld delSld modSld">
      <pc:chgData name="ALFREDO VALLE BARRIO" userId="90502ed2-cc44-498d-aae0-64303cc88a16" providerId="ADAL" clId="{4AD7E900-9624-4D61-A994-F580C2EF93C3}" dt="2022-07-01T11:31:01.685" v="1317" actId="20577"/>
      <pc:docMkLst>
        <pc:docMk/>
      </pc:docMkLst>
      <pc:sldChg chg="addSp delSp modSp mod setBg">
        <pc:chgData name="ALFREDO VALLE BARRIO" userId="90502ed2-cc44-498d-aae0-64303cc88a16" providerId="ADAL" clId="{4AD7E900-9624-4D61-A994-F580C2EF93C3}" dt="2022-06-28T10:53:53.744" v="12" actId="26606"/>
        <pc:sldMkLst>
          <pc:docMk/>
          <pc:sldMk cId="3652352407" sldId="279"/>
        </pc:sldMkLst>
        <pc:spChg chg="mod">
          <ac:chgData name="ALFREDO VALLE BARRIO" userId="90502ed2-cc44-498d-aae0-64303cc88a16" providerId="ADAL" clId="{4AD7E900-9624-4D61-A994-F580C2EF93C3}" dt="2022-06-28T10:53:53.744" v="12" actId="26606"/>
          <ac:spMkLst>
            <pc:docMk/>
            <pc:sldMk cId="3652352407" sldId="279"/>
            <ac:spMk id="2" creationId="{845DDA2B-4FD7-B3CB-8571-CCE4E02A586A}"/>
          </ac:spMkLst>
        </pc:spChg>
        <pc:spChg chg="del">
          <ac:chgData name="ALFREDO VALLE BARRIO" userId="90502ed2-cc44-498d-aae0-64303cc88a16" providerId="ADAL" clId="{4AD7E900-9624-4D61-A994-F580C2EF93C3}" dt="2022-06-28T10:53:53.744" v="12" actId="26606"/>
          <ac:spMkLst>
            <pc:docMk/>
            <pc:sldMk cId="3652352407" sldId="279"/>
            <ac:spMk id="3" creationId="{CAC9D0E2-07E1-F3C0-D51E-E71C3C02CC51}"/>
          </ac:spMkLst>
        </pc:spChg>
        <pc:spChg chg="add">
          <ac:chgData name="ALFREDO VALLE BARRIO" userId="90502ed2-cc44-498d-aae0-64303cc88a16" providerId="ADAL" clId="{4AD7E900-9624-4D61-A994-F580C2EF93C3}" dt="2022-06-28T10:53:53.744" v="12" actId="26606"/>
          <ac:spMkLst>
            <pc:docMk/>
            <pc:sldMk cId="3652352407" sldId="279"/>
            <ac:spMk id="9" creationId="{2E442304-DDBD-4F7B-8017-36BCC863FB40}"/>
          </ac:spMkLst>
        </pc:spChg>
        <pc:spChg chg="add">
          <ac:chgData name="ALFREDO VALLE BARRIO" userId="90502ed2-cc44-498d-aae0-64303cc88a16" providerId="ADAL" clId="{4AD7E900-9624-4D61-A994-F580C2EF93C3}" dt="2022-06-28T10:53:53.744" v="12" actId="26606"/>
          <ac:spMkLst>
            <pc:docMk/>
            <pc:sldMk cId="3652352407" sldId="279"/>
            <ac:spMk id="11" creationId="{5E107275-3853-46FD-A241-DE4355A42675}"/>
          </ac:spMkLst>
        </pc:spChg>
        <pc:graphicFrameChg chg="add">
          <ac:chgData name="ALFREDO VALLE BARRIO" userId="90502ed2-cc44-498d-aae0-64303cc88a16" providerId="ADAL" clId="{4AD7E900-9624-4D61-A994-F580C2EF93C3}" dt="2022-06-28T10:53:53.744" v="12" actId="26606"/>
          <ac:graphicFrameMkLst>
            <pc:docMk/>
            <pc:sldMk cId="3652352407" sldId="279"/>
            <ac:graphicFrameMk id="5" creationId="{BB077FA3-5751-B3F3-4042-695C1AA4D1E3}"/>
          </ac:graphicFrameMkLst>
        </pc:graphicFrameChg>
      </pc:sldChg>
      <pc:sldChg chg="addSp delSp modSp mod setBg">
        <pc:chgData name="ALFREDO VALLE BARRIO" userId="90502ed2-cc44-498d-aae0-64303cc88a16" providerId="ADAL" clId="{4AD7E900-9624-4D61-A994-F580C2EF93C3}" dt="2022-06-28T11:08:34.769" v="135" actId="20577"/>
        <pc:sldMkLst>
          <pc:docMk/>
          <pc:sldMk cId="3146393865" sldId="280"/>
        </pc:sldMkLst>
        <pc:spChg chg="mod">
          <ac:chgData name="ALFREDO VALLE BARRIO" userId="90502ed2-cc44-498d-aae0-64303cc88a16" providerId="ADAL" clId="{4AD7E900-9624-4D61-A994-F580C2EF93C3}" dt="2022-06-28T11:07:32.085" v="126" actId="26606"/>
          <ac:spMkLst>
            <pc:docMk/>
            <pc:sldMk cId="3146393865" sldId="280"/>
            <ac:spMk id="2" creationId="{845DDA2B-4FD7-B3CB-8571-CCE4E02A586A}"/>
          </ac:spMkLst>
        </pc:spChg>
        <pc:spChg chg="del mod">
          <ac:chgData name="ALFREDO VALLE BARRIO" userId="90502ed2-cc44-498d-aae0-64303cc88a16" providerId="ADAL" clId="{4AD7E900-9624-4D61-A994-F580C2EF93C3}" dt="2022-06-28T11:07:32.085" v="126" actId="26606"/>
          <ac:spMkLst>
            <pc:docMk/>
            <pc:sldMk cId="3146393865" sldId="280"/>
            <ac:spMk id="3" creationId="{CAC9D0E2-07E1-F3C0-D51E-E71C3C02CC51}"/>
          </ac:spMkLst>
        </pc:spChg>
        <pc:spChg chg="add del">
          <ac:chgData name="ALFREDO VALLE BARRIO" userId="90502ed2-cc44-498d-aae0-64303cc88a16" providerId="ADAL" clId="{4AD7E900-9624-4D61-A994-F580C2EF93C3}" dt="2022-06-28T11:05:26.901" v="99" actId="26606"/>
          <ac:spMkLst>
            <pc:docMk/>
            <pc:sldMk cId="3146393865" sldId="280"/>
            <ac:spMk id="8" creationId="{777A147A-9ED8-46B4-8660-1B3C2AA880B5}"/>
          </ac:spMkLst>
        </pc:spChg>
        <pc:spChg chg="add">
          <ac:chgData name="ALFREDO VALLE BARRIO" userId="90502ed2-cc44-498d-aae0-64303cc88a16" providerId="ADAL" clId="{4AD7E900-9624-4D61-A994-F580C2EF93C3}" dt="2022-06-28T11:07:32.085" v="126" actId="26606"/>
          <ac:spMkLst>
            <pc:docMk/>
            <pc:sldMk cId="3146393865" sldId="280"/>
            <ac:spMk id="9" creationId="{2E442304-DDBD-4F7B-8017-36BCC863FB40}"/>
          </ac:spMkLst>
        </pc:spChg>
        <pc:spChg chg="add del">
          <ac:chgData name="ALFREDO VALLE BARRIO" userId="90502ed2-cc44-498d-aae0-64303cc88a16" providerId="ADAL" clId="{4AD7E900-9624-4D61-A994-F580C2EF93C3}" dt="2022-06-28T11:05:26.901" v="99" actId="26606"/>
          <ac:spMkLst>
            <pc:docMk/>
            <pc:sldMk cId="3146393865" sldId="280"/>
            <ac:spMk id="10" creationId="{5D6C15A0-C087-4593-8414-2B4EC1CDC3DE}"/>
          </ac:spMkLst>
        </pc:spChg>
        <pc:spChg chg="add">
          <ac:chgData name="ALFREDO VALLE BARRIO" userId="90502ed2-cc44-498d-aae0-64303cc88a16" providerId="ADAL" clId="{4AD7E900-9624-4D61-A994-F580C2EF93C3}" dt="2022-06-28T11:07:32.085" v="126" actId="26606"/>
          <ac:spMkLst>
            <pc:docMk/>
            <pc:sldMk cId="3146393865" sldId="280"/>
            <ac:spMk id="11" creationId="{5E107275-3853-46FD-A241-DE4355A42675}"/>
          </ac:spMkLst>
        </pc:spChg>
        <pc:graphicFrameChg chg="add mod">
          <ac:chgData name="ALFREDO VALLE BARRIO" userId="90502ed2-cc44-498d-aae0-64303cc88a16" providerId="ADAL" clId="{4AD7E900-9624-4D61-A994-F580C2EF93C3}" dt="2022-06-28T11:08:34.769" v="135" actId="20577"/>
          <ac:graphicFrameMkLst>
            <pc:docMk/>
            <pc:sldMk cId="3146393865" sldId="280"/>
            <ac:graphicFrameMk id="5" creationId="{00A5D81E-786D-F40C-9A5D-E4F04C58DDFE}"/>
          </ac:graphicFrameMkLst>
        </pc:graphicFrameChg>
      </pc:sldChg>
      <pc:sldChg chg="addSp delSp modSp mod setBg">
        <pc:chgData name="ALFREDO VALLE BARRIO" userId="90502ed2-cc44-498d-aae0-64303cc88a16" providerId="ADAL" clId="{4AD7E900-9624-4D61-A994-F580C2EF93C3}" dt="2022-07-01T09:37:38.332" v="344" actId="26606"/>
        <pc:sldMkLst>
          <pc:docMk/>
          <pc:sldMk cId="304583727" sldId="284"/>
        </pc:sldMkLst>
        <pc:spChg chg="mod">
          <ac:chgData name="ALFREDO VALLE BARRIO" userId="90502ed2-cc44-498d-aae0-64303cc88a16" providerId="ADAL" clId="{4AD7E900-9624-4D61-A994-F580C2EF93C3}" dt="2022-07-01T09:37:38.332" v="344" actId="26606"/>
          <ac:spMkLst>
            <pc:docMk/>
            <pc:sldMk cId="304583727" sldId="284"/>
            <ac:spMk id="2" creationId="{8EE98E79-F964-898B-959B-4FB93876A64B}"/>
          </ac:spMkLst>
        </pc:spChg>
        <pc:spChg chg="del mod">
          <ac:chgData name="ALFREDO VALLE BARRIO" userId="90502ed2-cc44-498d-aae0-64303cc88a16" providerId="ADAL" clId="{4AD7E900-9624-4D61-A994-F580C2EF93C3}" dt="2022-07-01T09:37:38.332" v="344" actId="26606"/>
          <ac:spMkLst>
            <pc:docMk/>
            <pc:sldMk cId="304583727" sldId="284"/>
            <ac:spMk id="3" creationId="{A63223B9-C71F-9ED3-D4B4-9B8AD6AEA347}"/>
          </ac:spMkLst>
        </pc:spChg>
        <pc:spChg chg="add">
          <ac:chgData name="ALFREDO VALLE BARRIO" userId="90502ed2-cc44-498d-aae0-64303cc88a16" providerId="ADAL" clId="{4AD7E900-9624-4D61-A994-F580C2EF93C3}" dt="2022-07-01T09:37:38.332" v="344" actId="26606"/>
          <ac:spMkLst>
            <pc:docMk/>
            <pc:sldMk cId="304583727" sldId="284"/>
            <ac:spMk id="9" creationId="{3A5B4632-C963-4296-86F0-79AA9EA5AE98}"/>
          </ac:spMkLst>
        </pc:spChg>
        <pc:graphicFrameChg chg="add">
          <ac:chgData name="ALFREDO VALLE BARRIO" userId="90502ed2-cc44-498d-aae0-64303cc88a16" providerId="ADAL" clId="{4AD7E900-9624-4D61-A994-F580C2EF93C3}" dt="2022-07-01T09:37:38.332" v="344" actId="26606"/>
          <ac:graphicFrameMkLst>
            <pc:docMk/>
            <pc:sldMk cId="304583727" sldId="284"/>
            <ac:graphicFrameMk id="5" creationId="{A806D056-163F-A63D-E25D-B771C9B6547C}"/>
          </ac:graphicFrameMkLst>
        </pc:graphicFrameChg>
      </pc:sldChg>
      <pc:sldChg chg="addSp delSp modSp mod setBg">
        <pc:chgData name="ALFREDO VALLE BARRIO" userId="90502ed2-cc44-498d-aae0-64303cc88a16" providerId="ADAL" clId="{4AD7E900-9624-4D61-A994-F580C2EF93C3}" dt="2022-06-30T11:50:29.837" v="274" actId="14100"/>
        <pc:sldMkLst>
          <pc:docMk/>
          <pc:sldMk cId="781334244" sldId="285"/>
        </pc:sldMkLst>
        <pc:spChg chg="mod">
          <ac:chgData name="ALFREDO VALLE BARRIO" userId="90502ed2-cc44-498d-aae0-64303cc88a16" providerId="ADAL" clId="{4AD7E900-9624-4D61-A994-F580C2EF93C3}" dt="2022-06-30T11:50:17.745" v="268" actId="26606"/>
          <ac:spMkLst>
            <pc:docMk/>
            <pc:sldMk cId="781334244" sldId="285"/>
            <ac:spMk id="2" creationId="{26EA8B89-05DF-130B-0800-F91B572A9790}"/>
          </ac:spMkLst>
        </pc:spChg>
        <pc:spChg chg="del">
          <ac:chgData name="ALFREDO VALLE BARRIO" userId="90502ed2-cc44-498d-aae0-64303cc88a16" providerId="ADAL" clId="{4AD7E900-9624-4D61-A994-F580C2EF93C3}" dt="2022-06-30T11:50:17.745" v="268" actId="26606"/>
          <ac:spMkLst>
            <pc:docMk/>
            <pc:sldMk cId="781334244" sldId="285"/>
            <ac:spMk id="3" creationId="{1666649F-9C84-8EB6-65D4-AEC1B8655208}"/>
          </ac:spMkLst>
        </pc:spChg>
        <pc:spChg chg="add">
          <ac:chgData name="ALFREDO VALLE BARRIO" userId="90502ed2-cc44-498d-aae0-64303cc88a16" providerId="ADAL" clId="{4AD7E900-9624-4D61-A994-F580C2EF93C3}" dt="2022-06-30T11:50:17.745" v="268" actId="26606"/>
          <ac:spMkLst>
            <pc:docMk/>
            <pc:sldMk cId="781334244" sldId="285"/>
            <ac:spMk id="10" creationId="{D4771268-CB57-404A-9271-370EB28F6090}"/>
          </ac:spMkLst>
        </pc:spChg>
        <pc:picChg chg="add mod">
          <ac:chgData name="ALFREDO VALLE BARRIO" userId="90502ed2-cc44-498d-aae0-64303cc88a16" providerId="ADAL" clId="{4AD7E900-9624-4D61-A994-F580C2EF93C3}" dt="2022-06-30T11:50:29.837" v="274" actId="14100"/>
          <ac:picMkLst>
            <pc:docMk/>
            <pc:sldMk cId="781334244" sldId="285"/>
            <ac:picMk id="5" creationId="{2E4FBECC-DD8C-2711-1ABD-ADD4436B1E6D}"/>
          </ac:picMkLst>
        </pc:picChg>
      </pc:sldChg>
      <pc:sldChg chg="addSp modSp mod setBg">
        <pc:chgData name="ALFREDO VALLE BARRIO" userId="90502ed2-cc44-498d-aae0-64303cc88a16" providerId="ADAL" clId="{4AD7E900-9624-4D61-A994-F580C2EF93C3}" dt="2022-07-01T09:51:14.058" v="770" actId="403"/>
        <pc:sldMkLst>
          <pc:docMk/>
          <pc:sldMk cId="53480449" sldId="290"/>
        </pc:sldMkLst>
        <pc:spChg chg="mod">
          <ac:chgData name="ALFREDO VALLE BARRIO" userId="90502ed2-cc44-498d-aae0-64303cc88a16" providerId="ADAL" clId="{4AD7E900-9624-4D61-A994-F580C2EF93C3}" dt="2022-07-01T09:51:09.328" v="769" actId="26606"/>
          <ac:spMkLst>
            <pc:docMk/>
            <pc:sldMk cId="53480449" sldId="290"/>
            <ac:spMk id="2" creationId="{26EA8B89-05DF-130B-0800-F91B572A9790}"/>
          </ac:spMkLst>
        </pc:spChg>
        <pc:spChg chg="mod">
          <ac:chgData name="ALFREDO VALLE BARRIO" userId="90502ed2-cc44-498d-aae0-64303cc88a16" providerId="ADAL" clId="{4AD7E900-9624-4D61-A994-F580C2EF93C3}" dt="2022-07-01T09:51:14.058" v="770" actId="403"/>
          <ac:spMkLst>
            <pc:docMk/>
            <pc:sldMk cId="53480449" sldId="290"/>
            <ac:spMk id="3" creationId="{1666649F-9C84-8EB6-65D4-AEC1B8655208}"/>
          </ac:spMkLst>
        </pc:spChg>
        <pc:picChg chg="add">
          <ac:chgData name="ALFREDO VALLE BARRIO" userId="90502ed2-cc44-498d-aae0-64303cc88a16" providerId="ADAL" clId="{4AD7E900-9624-4D61-A994-F580C2EF93C3}" dt="2022-07-01T09:51:09.328" v="769" actId="26606"/>
          <ac:picMkLst>
            <pc:docMk/>
            <pc:sldMk cId="53480449" sldId="290"/>
            <ac:picMk id="5" creationId="{D1F10803-2ED1-2D49-B567-78695E787395}"/>
          </ac:picMkLst>
        </pc:picChg>
        <pc:cxnChg chg="add">
          <ac:chgData name="ALFREDO VALLE BARRIO" userId="90502ed2-cc44-498d-aae0-64303cc88a16" providerId="ADAL" clId="{4AD7E900-9624-4D61-A994-F580C2EF93C3}" dt="2022-07-01T09:51:09.328" v="769" actId="26606"/>
          <ac:cxnSpMkLst>
            <pc:docMk/>
            <pc:sldMk cId="53480449" sldId="290"/>
            <ac:cxnSpMk id="9" creationId="{A7F400EE-A8A5-48AF-B4D6-291B52C6F0B0}"/>
          </ac:cxnSpMkLst>
        </pc:cxnChg>
      </pc:sldChg>
      <pc:sldChg chg="modSp new mod">
        <pc:chgData name="ALFREDO VALLE BARRIO" userId="90502ed2-cc44-498d-aae0-64303cc88a16" providerId="ADAL" clId="{4AD7E900-9624-4D61-A994-F580C2EF93C3}" dt="2022-06-30T10:46:27.429" v="230" actId="20577"/>
        <pc:sldMkLst>
          <pc:docMk/>
          <pc:sldMk cId="4064914285" sldId="307"/>
        </pc:sldMkLst>
        <pc:spChg chg="mod">
          <ac:chgData name="ALFREDO VALLE BARRIO" userId="90502ed2-cc44-498d-aae0-64303cc88a16" providerId="ADAL" clId="{4AD7E900-9624-4D61-A994-F580C2EF93C3}" dt="2022-06-30T10:46:27.429" v="230" actId="20577"/>
          <ac:spMkLst>
            <pc:docMk/>
            <pc:sldMk cId="4064914285" sldId="307"/>
            <ac:spMk id="2" creationId="{AFB416CD-7593-D604-250A-B77CA7B75696}"/>
          </ac:spMkLst>
        </pc:spChg>
      </pc:sldChg>
      <pc:sldChg chg="modSp new mod modNotesTx">
        <pc:chgData name="ALFREDO VALLE BARRIO" userId="90502ed2-cc44-498d-aae0-64303cc88a16" providerId="ADAL" clId="{4AD7E900-9624-4D61-A994-F580C2EF93C3}" dt="2022-07-01T09:39:08.237" v="568" actId="313"/>
        <pc:sldMkLst>
          <pc:docMk/>
          <pc:sldMk cId="3910818897" sldId="308"/>
        </pc:sldMkLst>
        <pc:spChg chg="mod">
          <ac:chgData name="ALFREDO VALLE BARRIO" userId="90502ed2-cc44-498d-aae0-64303cc88a16" providerId="ADAL" clId="{4AD7E900-9624-4D61-A994-F580C2EF93C3}" dt="2022-07-01T09:38:19.763" v="443" actId="14100"/>
          <ac:spMkLst>
            <pc:docMk/>
            <pc:sldMk cId="3910818897" sldId="308"/>
            <ac:spMk id="2" creationId="{25847CCC-5419-2700-54A1-9847B84C7D98}"/>
          </ac:spMkLst>
        </pc:spChg>
        <pc:spChg chg="mod">
          <ac:chgData name="ALFREDO VALLE BARRIO" userId="90502ed2-cc44-498d-aae0-64303cc88a16" providerId="ADAL" clId="{4AD7E900-9624-4D61-A994-F580C2EF93C3}" dt="2022-07-01T09:39:08.237" v="568" actId="313"/>
          <ac:spMkLst>
            <pc:docMk/>
            <pc:sldMk cId="3910818897" sldId="308"/>
            <ac:spMk id="3" creationId="{1173F243-226C-6FF0-C364-7C64F1D502EA}"/>
          </ac:spMkLst>
        </pc:spChg>
      </pc:sldChg>
      <pc:sldChg chg="addSp modSp new mod setBg">
        <pc:chgData name="ALFREDO VALLE BARRIO" userId="90502ed2-cc44-498d-aae0-64303cc88a16" providerId="ADAL" clId="{4AD7E900-9624-4D61-A994-F580C2EF93C3}" dt="2022-07-01T10:09:54.057" v="868" actId="403"/>
        <pc:sldMkLst>
          <pc:docMk/>
          <pc:sldMk cId="3593247322" sldId="309"/>
        </pc:sldMkLst>
        <pc:spChg chg="mod">
          <ac:chgData name="ALFREDO VALLE BARRIO" userId="90502ed2-cc44-498d-aae0-64303cc88a16" providerId="ADAL" clId="{4AD7E900-9624-4D61-A994-F580C2EF93C3}" dt="2022-07-01T10:09:50.119" v="866" actId="26606"/>
          <ac:spMkLst>
            <pc:docMk/>
            <pc:sldMk cId="3593247322" sldId="309"/>
            <ac:spMk id="2" creationId="{8EA23679-8E42-36D6-8543-6DA0548FFBFA}"/>
          </ac:spMkLst>
        </pc:spChg>
        <pc:spChg chg="mod">
          <ac:chgData name="ALFREDO VALLE BARRIO" userId="90502ed2-cc44-498d-aae0-64303cc88a16" providerId="ADAL" clId="{4AD7E900-9624-4D61-A994-F580C2EF93C3}" dt="2022-07-01T10:09:54.057" v="868" actId="403"/>
          <ac:spMkLst>
            <pc:docMk/>
            <pc:sldMk cId="3593247322" sldId="309"/>
            <ac:spMk id="3" creationId="{F2BFA0B8-1673-CBB9-983A-098FA0DA0B5C}"/>
          </ac:spMkLst>
        </pc:spChg>
        <pc:picChg chg="add">
          <ac:chgData name="ALFREDO VALLE BARRIO" userId="90502ed2-cc44-498d-aae0-64303cc88a16" providerId="ADAL" clId="{4AD7E900-9624-4D61-A994-F580C2EF93C3}" dt="2022-07-01T10:09:50.119" v="866" actId="26606"/>
          <ac:picMkLst>
            <pc:docMk/>
            <pc:sldMk cId="3593247322" sldId="309"/>
            <ac:picMk id="5" creationId="{AAC53C1C-9E07-9538-87E4-C49D87A410BC}"/>
          </ac:picMkLst>
        </pc:picChg>
        <pc:cxnChg chg="add">
          <ac:chgData name="ALFREDO VALLE BARRIO" userId="90502ed2-cc44-498d-aae0-64303cc88a16" providerId="ADAL" clId="{4AD7E900-9624-4D61-A994-F580C2EF93C3}" dt="2022-07-01T10:09:50.119" v="866" actId="26606"/>
          <ac:cxnSpMkLst>
            <pc:docMk/>
            <pc:sldMk cId="3593247322" sldId="309"/>
            <ac:cxnSpMk id="9" creationId="{A7F400EE-A8A5-48AF-B4D6-291B52C6F0B0}"/>
          </ac:cxnSpMkLst>
        </pc:cxnChg>
      </pc:sldChg>
      <pc:sldChg chg="modSp new mod">
        <pc:chgData name="ALFREDO VALLE BARRIO" userId="90502ed2-cc44-498d-aae0-64303cc88a16" providerId="ADAL" clId="{4AD7E900-9624-4D61-A994-F580C2EF93C3}" dt="2022-07-01T11:07:31.119" v="1229" actId="27636"/>
        <pc:sldMkLst>
          <pc:docMk/>
          <pc:sldMk cId="646285366" sldId="310"/>
        </pc:sldMkLst>
        <pc:spChg chg="mod">
          <ac:chgData name="ALFREDO VALLE BARRIO" userId="90502ed2-cc44-498d-aae0-64303cc88a16" providerId="ADAL" clId="{4AD7E900-9624-4D61-A994-F580C2EF93C3}" dt="2022-07-01T11:07:29.278" v="1227" actId="27636"/>
          <ac:spMkLst>
            <pc:docMk/>
            <pc:sldMk cId="646285366" sldId="310"/>
            <ac:spMk id="2" creationId="{D09C66AB-CA61-BFF2-65F9-ACF6A8793DAE}"/>
          </ac:spMkLst>
        </pc:spChg>
        <pc:spChg chg="mod">
          <ac:chgData name="ALFREDO VALLE BARRIO" userId="90502ed2-cc44-498d-aae0-64303cc88a16" providerId="ADAL" clId="{4AD7E900-9624-4D61-A994-F580C2EF93C3}" dt="2022-07-01T11:07:31.119" v="1229" actId="27636"/>
          <ac:spMkLst>
            <pc:docMk/>
            <pc:sldMk cId="646285366" sldId="310"/>
            <ac:spMk id="3" creationId="{37E4AF84-7DC3-6131-F8D5-C0F966F1DCE5}"/>
          </ac:spMkLst>
        </pc:spChg>
      </pc:sldChg>
      <pc:sldChg chg="new del">
        <pc:chgData name="ALFREDO VALLE BARRIO" userId="90502ed2-cc44-498d-aae0-64303cc88a16" providerId="ADAL" clId="{4AD7E900-9624-4D61-A994-F580C2EF93C3}" dt="2022-07-01T10:12:38.745" v="872" actId="47"/>
        <pc:sldMkLst>
          <pc:docMk/>
          <pc:sldMk cId="3402951698" sldId="310"/>
        </pc:sldMkLst>
      </pc:sldChg>
      <pc:sldChg chg="new del">
        <pc:chgData name="ALFREDO VALLE BARRIO" userId="90502ed2-cc44-498d-aae0-64303cc88a16" providerId="ADAL" clId="{4AD7E900-9624-4D61-A994-F580C2EF93C3}" dt="2022-07-01T10:12:31.579" v="870" actId="47"/>
        <pc:sldMkLst>
          <pc:docMk/>
          <pc:sldMk cId="4293797937" sldId="310"/>
        </pc:sldMkLst>
      </pc:sldChg>
      <pc:sldChg chg="new del">
        <pc:chgData name="ALFREDO VALLE BARRIO" userId="90502ed2-cc44-498d-aae0-64303cc88a16" providerId="ADAL" clId="{4AD7E900-9624-4D61-A994-F580C2EF93C3}" dt="2022-07-01T11:27:50.203" v="1231" actId="47"/>
        <pc:sldMkLst>
          <pc:docMk/>
          <pc:sldMk cId="3522025923" sldId="311"/>
        </pc:sldMkLst>
      </pc:sldChg>
      <pc:sldChg chg="modSp new mod">
        <pc:chgData name="ALFREDO VALLE BARRIO" userId="90502ed2-cc44-498d-aae0-64303cc88a16" providerId="ADAL" clId="{4AD7E900-9624-4D61-A994-F580C2EF93C3}" dt="2022-07-01T11:31:01.685" v="1317" actId="20577"/>
        <pc:sldMkLst>
          <pc:docMk/>
          <pc:sldMk cId="3898148452" sldId="311"/>
        </pc:sldMkLst>
        <pc:spChg chg="mod">
          <ac:chgData name="ALFREDO VALLE BARRIO" userId="90502ed2-cc44-498d-aae0-64303cc88a16" providerId="ADAL" clId="{4AD7E900-9624-4D61-A994-F580C2EF93C3}" dt="2022-07-01T11:27:59.421" v="1251" actId="20577"/>
          <ac:spMkLst>
            <pc:docMk/>
            <pc:sldMk cId="3898148452" sldId="311"/>
            <ac:spMk id="2" creationId="{09A0CABB-8240-FB78-3F38-77F18B03D59B}"/>
          </ac:spMkLst>
        </pc:spChg>
        <pc:spChg chg="mod">
          <ac:chgData name="ALFREDO VALLE BARRIO" userId="90502ed2-cc44-498d-aae0-64303cc88a16" providerId="ADAL" clId="{4AD7E900-9624-4D61-A994-F580C2EF93C3}" dt="2022-07-01T11:31:01.685" v="1317" actId="20577"/>
          <ac:spMkLst>
            <pc:docMk/>
            <pc:sldMk cId="3898148452" sldId="311"/>
            <ac:spMk id="3" creationId="{80A07021-900D-1439-22FC-B8143852A60A}"/>
          </ac:spMkLst>
        </pc:spChg>
      </pc:sldChg>
    </pc:docChg>
  </pc:docChgLst>
  <pc:docChgLst>
    <pc:chgData name="ALFREDO VALLE BARRIO" userId="90502ed2-cc44-498d-aae0-64303cc88a16" providerId="ADAL" clId="{D2595FA5-BA36-4724-91E5-604C6648E210}"/>
    <pc:docChg chg="undo redo custSel addSld delSld modSld sldOrd">
      <pc:chgData name="ALFREDO VALLE BARRIO" userId="90502ed2-cc44-498d-aae0-64303cc88a16" providerId="ADAL" clId="{D2595FA5-BA36-4724-91E5-604C6648E210}" dt="2022-07-20T09:07:16.933" v="8702" actId="20577"/>
      <pc:docMkLst>
        <pc:docMk/>
      </pc:docMkLst>
      <pc:sldChg chg="modSp new mod">
        <pc:chgData name="ALFREDO VALLE BARRIO" userId="90502ed2-cc44-498d-aae0-64303cc88a16" providerId="ADAL" clId="{D2595FA5-BA36-4724-91E5-604C6648E210}" dt="2022-06-15T17:46:48.972" v="49" actId="20577"/>
        <pc:sldMkLst>
          <pc:docMk/>
          <pc:sldMk cId="3777442961" sldId="256"/>
        </pc:sldMkLst>
        <pc:spChg chg="mod">
          <ac:chgData name="ALFREDO VALLE BARRIO" userId="90502ed2-cc44-498d-aae0-64303cc88a16" providerId="ADAL" clId="{D2595FA5-BA36-4724-91E5-604C6648E210}" dt="2022-06-15T17:46:43.839" v="29" actId="20577"/>
          <ac:spMkLst>
            <pc:docMk/>
            <pc:sldMk cId="3777442961" sldId="256"/>
            <ac:spMk id="2" creationId="{D0D8B72A-208A-F1EA-AE1B-A7166170A262}"/>
          </ac:spMkLst>
        </pc:spChg>
        <pc:spChg chg="mod">
          <ac:chgData name="ALFREDO VALLE BARRIO" userId="90502ed2-cc44-498d-aae0-64303cc88a16" providerId="ADAL" clId="{D2595FA5-BA36-4724-91E5-604C6648E210}" dt="2022-06-15T17:46:48.972" v="49" actId="20577"/>
          <ac:spMkLst>
            <pc:docMk/>
            <pc:sldMk cId="3777442961" sldId="256"/>
            <ac:spMk id="3" creationId="{344C70E2-357A-085D-069C-99731418F4A6}"/>
          </ac:spMkLst>
        </pc:spChg>
      </pc:sldChg>
      <pc:sldChg chg="addSp delSp modSp new mod setBg">
        <pc:chgData name="ALFREDO VALLE BARRIO" userId="90502ed2-cc44-498d-aae0-64303cc88a16" providerId="ADAL" clId="{D2595FA5-BA36-4724-91E5-604C6648E210}" dt="2022-06-22T20:10:29.920" v="2732" actId="20577"/>
        <pc:sldMkLst>
          <pc:docMk/>
          <pc:sldMk cId="913026293" sldId="257"/>
        </pc:sldMkLst>
        <pc:spChg chg="mod">
          <ac:chgData name="ALFREDO VALLE BARRIO" userId="90502ed2-cc44-498d-aae0-64303cc88a16" providerId="ADAL" clId="{D2595FA5-BA36-4724-91E5-604C6648E210}" dt="2022-06-18T14:22:56.930" v="1381" actId="26606"/>
          <ac:spMkLst>
            <pc:docMk/>
            <pc:sldMk cId="913026293" sldId="257"/>
            <ac:spMk id="2" creationId="{7AE76F74-5C05-9691-2FB6-3F2E56CAE12E}"/>
          </ac:spMkLst>
        </pc:spChg>
        <pc:spChg chg="mod">
          <ac:chgData name="ALFREDO VALLE BARRIO" userId="90502ed2-cc44-498d-aae0-64303cc88a16" providerId="ADAL" clId="{D2595FA5-BA36-4724-91E5-604C6648E210}" dt="2022-06-22T20:10:29.920" v="2732" actId="20577"/>
          <ac:spMkLst>
            <pc:docMk/>
            <pc:sldMk cId="913026293" sldId="257"/>
            <ac:spMk id="3" creationId="{822532CC-BEA7-A12A-BD80-F52BE3EADFE6}"/>
          </ac:spMkLst>
        </pc:spChg>
        <pc:spChg chg="add">
          <ac:chgData name="ALFREDO VALLE BARRIO" userId="90502ed2-cc44-498d-aae0-64303cc88a16" providerId="ADAL" clId="{D2595FA5-BA36-4724-91E5-604C6648E210}" dt="2022-06-18T14:22:56.930" v="1381" actId="26606"/>
          <ac:spMkLst>
            <pc:docMk/>
            <pc:sldMk cId="913026293" sldId="257"/>
            <ac:spMk id="8" creationId="{00A0D747-F38B-4A99-9985-62CE8C24765F}"/>
          </ac:spMkLst>
        </pc:spChg>
        <pc:spChg chg="add">
          <ac:chgData name="ALFREDO VALLE BARRIO" userId="90502ed2-cc44-498d-aae0-64303cc88a16" providerId="ADAL" clId="{D2595FA5-BA36-4724-91E5-604C6648E210}" dt="2022-06-18T14:22:56.930" v="1381" actId="26606"/>
          <ac:spMkLst>
            <pc:docMk/>
            <pc:sldMk cId="913026293" sldId="257"/>
            <ac:spMk id="10" creationId="{3D1BF32B-6CA3-4695-8A0C-1AC789B58D94}"/>
          </ac:spMkLst>
        </pc:spChg>
        <pc:picChg chg="add del mod">
          <ac:chgData name="ALFREDO VALLE BARRIO" userId="90502ed2-cc44-498d-aae0-64303cc88a16" providerId="ADAL" clId="{D2595FA5-BA36-4724-91E5-604C6648E210}" dt="2022-06-18T14:07:40.756" v="1215" actId="478"/>
          <ac:picMkLst>
            <pc:docMk/>
            <pc:sldMk cId="913026293" sldId="257"/>
            <ac:picMk id="5" creationId="{8F9F4E51-3F11-BCFD-66EC-B22DE868F089}"/>
          </ac:picMkLst>
        </pc:picChg>
        <pc:picChg chg="add del mod">
          <ac:chgData name="ALFREDO VALLE BARRIO" userId="90502ed2-cc44-498d-aae0-64303cc88a16" providerId="ADAL" clId="{D2595FA5-BA36-4724-91E5-604C6648E210}" dt="2022-06-18T14:22:49.365" v="1380" actId="21"/>
          <ac:picMkLst>
            <pc:docMk/>
            <pc:sldMk cId="913026293" sldId="257"/>
            <ac:picMk id="7" creationId="{53AA6A57-1EF9-1B2B-D2D0-120B254FD7CB}"/>
          </ac:picMkLst>
        </pc:picChg>
        <pc:picChg chg="add del mod">
          <ac:chgData name="ALFREDO VALLE BARRIO" userId="90502ed2-cc44-498d-aae0-64303cc88a16" providerId="ADAL" clId="{D2595FA5-BA36-4724-91E5-604C6648E210}" dt="2022-06-22T20:10:19.219" v="2717" actId="478"/>
          <ac:picMkLst>
            <pc:docMk/>
            <pc:sldMk cId="913026293" sldId="257"/>
            <ac:picMk id="9" creationId="{5366FF50-28A0-06BC-84E4-6D9F51FC9FA9}"/>
          </ac:picMkLst>
        </pc:picChg>
      </pc:sldChg>
      <pc:sldChg chg="addSp modSp new mod setBg">
        <pc:chgData name="ALFREDO VALLE BARRIO" userId="90502ed2-cc44-498d-aae0-64303cc88a16" providerId="ADAL" clId="{D2595FA5-BA36-4724-91E5-604C6648E210}" dt="2022-07-19T19:08:37.921" v="8696" actId="20577"/>
        <pc:sldMkLst>
          <pc:docMk/>
          <pc:sldMk cId="3020698877" sldId="258"/>
        </pc:sldMkLst>
        <pc:spChg chg="mod">
          <ac:chgData name="ALFREDO VALLE BARRIO" userId="90502ed2-cc44-498d-aae0-64303cc88a16" providerId="ADAL" clId="{D2595FA5-BA36-4724-91E5-604C6648E210}" dt="2022-06-18T14:22:38.341" v="1379" actId="26606"/>
          <ac:spMkLst>
            <pc:docMk/>
            <pc:sldMk cId="3020698877" sldId="258"/>
            <ac:spMk id="2" creationId="{92B4D1D2-4069-D8E0-6F72-A5CE075ED647}"/>
          </ac:spMkLst>
        </pc:spChg>
        <pc:spChg chg="mod">
          <ac:chgData name="ALFREDO VALLE BARRIO" userId="90502ed2-cc44-498d-aae0-64303cc88a16" providerId="ADAL" clId="{D2595FA5-BA36-4724-91E5-604C6648E210}" dt="2022-07-19T19:08:37.921" v="8696" actId="20577"/>
          <ac:spMkLst>
            <pc:docMk/>
            <pc:sldMk cId="3020698877" sldId="258"/>
            <ac:spMk id="3" creationId="{8AF27168-B535-5D1C-8894-E5F5DE18559A}"/>
          </ac:spMkLst>
        </pc:spChg>
        <pc:spChg chg="add">
          <ac:chgData name="ALFREDO VALLE BARRIO" userId="90502ed2-cc44-498d-aae0-64303cc88a16" providerId="ADAL" clId="{D2595FA5-BA36-4724-91E5-604C6648E210}" dt="2022-06-18T14:22:38.341" v="1379" actId="26606"/>
          <ac:spMkLst>
            <pc:docMk/>
            <pc:sldMk cId="3020698877" sldId="258"/>
            <ac:spMk id="10" creationId="{131BAD53-4E89-4F62-BBB7-26359763ED39}"/>
          </ac:spMkLst>
        </pc:spChg>
        <pc:spChg chg="add">
          <ac:chgData name="ALFREDO VALLE BARRIO" userId="90502ed2-cc44-498d-aae0-64303cc88a16" providerId="ADAL" clId="{D2595FA5-BA36-4724-91E5-604C6648E210}" dt="2022-06-18T14:22:38.341" v="1379" actId="26606"/>
          <ac:spMkLst>
            <pc:docMk/>
            <pc:sldMk cId="3020698877" sldId="258"/>
            <ac:spMk id="12" creationId="{62756DA2-40EB-4C6F-B962-5822FFB54FB6}"/>
          </ac:spMkLst>
        </pc:spChg>
        <pc:picChg chg="add mod">
          <ac:chgData name="ALFREDO VALLE BARRIO" userId="90502ed2-cc44-498d-aae0-64303cc88a16" providerId="ADAL" clId="{D2595FA5-BA36-4724-91E5-604C6648E210}" dt="2022-06-18T14:22:38.341" v="1379" actId="26606"/>
          <ac:picMkLst>
            <pc:docMk/>
            <pc:sldMk cId="3020698877" sldId="258"/>
            <ac:picMk id="5" creationId="{82E76B48-7746-BA23-7263-61F883186006}"/>
          </ac:picMkLst>
        </pc:picChg>
      </pc:sldChg>
      <pc:sldChg chg="addSp delSp modSp add mod">
        <pc:chgData name="ALFREDO VALLE BARRIO" userId="90502ed2-cc44-498d-aae0-64303cc88a16" providerId="ADAL" clId="{D2595FA5-BA36-4724-91E5-604C6648E210}" dt="2022-06-18T14:13:04.238" v="1362" actId="732"/>
        <pc:sldMkLst>
          <pc:docMk/>
          <pc:sldMk cId="1203792672" sldId="259"/>
        </pc:sldMkLst>
        <pc:spChg chg="mod">
          <ac:chgData name="ALFREDO VALLE BARRIO" userId="90502ed2-cc44-498d-aae0-64303cc88a16" providerId="ADAL" clId="{D2595FA5-BA36-4724-91E5-604C6648E210}" dt="2022-06-15T18:21:32.930" v="324" actId="20577"/>
          <ac:spMkLst>
            <pc:docMk/>
            <pc:sldMk cId="1203792672" sldId="259"/>
            <ac:spMk id="2" creationId="{92B4D1D2-4069-D8E0-6F72-A5CE075ED647}"/>
          </ac:spMkLst>
        </pc:spChg>
        <pc:spChg chg="del">
          <ac:chgData name="ALFREDO VALLE BARRIO" userId="90502ed2-cc44-498d-aae0-64303cc88a16" providerId="ADAL" clId="{D2595FA5-BA36-4724-91E5-604C6648E210}" dt="2022-06-18T14:12:37.785" v="1357" actId="22"/>
          <ac:spMkLst>
            <pc:docMk/>
            <pc:sldMk cId="1203792672" sldId="259"/>
            <ac:spMk id="3" creationId="{8AF27168-B535-5D1C-8894-E5F5DE18559A}"/>
          </ac:spMkLst>
        </pc:spChg>
        <pc:picChg chg="add mod ord modCrop">
          <ac:chgData name="ALFREDO VALLE BARRIO" userId="90502ed2-cc44-498d-aae0-64303cc88a16" providerId="ADAL" clId="{D2595FA5-BA36-4724-91E5-604C6648E210}" dt="2022-06-18T14:13:04.238" v="1362" actId="732"/>
          <ac:picMkLst>
            <pc:docMk/>
            <pc:sldMk cId="1203792672" sldId="259"/>
            <ac:picMk id="5" creationId="{C6E6BD41-0924-7594-093E-88C955587929}"/>
          </ac:picMkLst>
        </pc:picChg>
      </pc:sldChg>
      <pc:sldChg chg="add del">
        <pc:chgData name="ALFREDO VALLE BARRIO" userId="90502ed2-cc44-498d-aae0-64303cc88a16" providerId="ADAL" clId="{D2595FA5-BA36-4724-91E5-604C6648E210}" dt="2022-06-15T18:18:05.305" v="103" actId="47"/>
        <pc:sldMkLst>
          <pc:docMk/>
          <pc:sldMk cId="4265313097" sldId="259"/>
        </pc:sldMkLst>
      </pc:sldChg>
      <pc:sldChg chg="addSp delSp modSp add mod setBg modNotesTx">
        <pc:chgData name="ALFREDO VALLE BARRIO" userId="90502ed2-cc44-498d-aae0-64303cc88a16" providerId="ADAL" clId="{D2595FA5-BA36-4724-91E5-604C6648E210}" dt="2022-06-18T14:36:51.795" v="1634" actId="20577"/>
        <pc:sldMkLst>
          <pc:docMk/>
          <pc:sldMk cId="989470878" sldId="260"/>
        </pc:sldMkLst>
        <pc:spChg chg="mod">
          <ac:chgData name="ALFREDO VALLE BARRIO" userId="90502ed2-cc44-498d-aae0-64303cc88a16" providerId="ADAL" clId="{D2595FA5-BA36-4724-91E5-604C6648E210}" dt="2022-06-18T14:30:12.201" v="1486" actId="26606"/>
          <ac:spMkLst>
            <pc:docMk/>
            <pc:sldMk cId="989470878" sldId="260"/>
            <ac:spMk id="2" creationId="{92B4D1D2-4069-D8E0-6F72-A5CE075ED647}"/>
          </ac:spMkLst>
        </pc:spChg>
        <pc:spChg chg="del">
          <ac:chgData name="ALFREDO VALLE BARRIO" userId="90502ed2-cc44-498d-aae0-64303cc88a16" providerId="ADAL" clId="{D2595FA5-BA36-4724-91E5-604C6648E210}" dt="2022-06-18T14:30:12.201" v="1486" actId="26606"/>
          <ac:spMkLst>
            <pc:docMk/>
            <pc:sldMk cId="989470878" sldId="260"/>
            <ac:spMk id="3" creationId="{8AF27168-B535-5D1C-8894-E5F5DE18559A}"/>
          </ac:spMkLst>
        </pc:spChg>
        <pc:spChg chg="add">
          <ac:chgData name="ALFREDO VALLE BARRIO" userId="90502ed2-cc44-498d-aae0-64303cc88a16" providerId="ADAL" clId="{D2595FA5-BA36-4724-91E5-604C6648E210}" dt="2022-06-18T14:30:12.201" v="1486" actId="26606"/>
          <ac:spMkLst>
            <pc:docMk/>
            <pc:sldMk cId="989470878" sldId="260"/>
            <ac:spMk id="8" creationId="{D8386171-E87D-46AB-8718-4CE2A88748BD}"/>
          </ac:spMkLst>
        </pc:spChg>
        <pc:spChg chg="add">
          <ac:chgData name="ALFREDO VALLE BARRIO" userId="90502ed2-cc44-498d-aae0-64303cc88a16" providerId="ADAL" clId="{D2595FA5-BA36-4724-91E5-604C6648E210}" dt="2022-06-18T14:30:12.201" v="1486" actId="26606"/>
          <ac:spMkLst>
            <pc:docMk/>
            <pc:sldMk cId="989470878" sldId="260"/>
            <ac:spMk id="10" creationId="{207CB456-8849-413C-8210-B663779A32E0}"/>
          </ac:spMkLst>
        </pc:spChg>
        <pc:spChg chg="add">
          <ac:chgData name="ALFREDO VALLE BARRIO" userId="90502ed2-cc44-498d-aae0-64303cc88a16" providerId="ADAL" clId="{D2595FA5-BA36-4724-91E5-604C6648E210}" dt="2022-06-18T14:30:12.201" v="1486" actId="26606"/>
          <ac:spMkLst>
            <pc:docMk/>
            <pc:sldMk cId="989470878" sldId="260"/>
            <ac:spMk id="12" creationId="{E513936D-D1EB-4E42-A97F-942BA1F3DFA7}"/>
          </ac:spMkLst>
        </pc:spChg>
        <pc:cxnChg chg="add">
          <ac:chgData name="ALFREDO VALLE BARRIO" userId="90502ed2-cc44-498d-aae0-64303cc88a16" providerId="ADAL" clId="{D2595FA5-BA36-4724-91E5-604C6648E210}" dt="2022-06-18T14:30:12.201" v="1486" actId="26606"/>
          <ac:cxnSpMkLst>
            <pc:docMk/>
            <pc:sldMk cId="989470878" sldId="260"/>
            <ac:cxnSpMk id="14" creationId="{AFA75EE9-0DE4-4982-A870-290AD61EAAD7}"/>
          </ac:cxnSpMkLst>
        </pc:cxnChg>
      </pc:sldChg>
      <pc:sldChg chg="add del">
        <pc:chgData name="ALFREDO VALLE BARRIO" userId="90502ed2-cc44-498d-aae0-64303cc88a16" providerId="ADAL" clId="{D2595FA5-BA36-4724-91E5-604C6648E210}" dt="2022-06-15T18:18:05.430" v="104" actId="47"/>
        <pc:sldMkLst>
          <pc:docMk/>
          <pc:sldMk cId="2129096163" sldId="260"/>
        </pc:sldMkLst>
      </pc:sldChg>
      <pc:sldChg chg="addSp delSp modSp add mod setBg">
        <pc:chgData name="ALFREDO VALLE BARRIO" userId="90502ed2-cc44-498d-aae0-64303cc88a16" providerId="ADAL" clId="{D2595FA5-BA36-4724-91E5-604C6648E210}" dt="2022-06-18T16:07:05.066" v="1780" actId="26606"/>
        <pc:sldMkLst>
          <pc:docMk/>
          <pc:sldMk cId="624368727" sldId="261"/>
        </pc:sldMkLst>
        <pc:spChg chg="mod">
          <ac:chgData name="ALFREDO VALLE BARRIO" userId="90502ed2-cc44-498d-aae0-64303cc88a16" providerId="ADAL" clId="{D2595FA5-BA36-4724-91E5-604C6648E210}" dt="2022-06-18T16:07:05.066" v="1780" actId="26606"/>
          <ac:spMkLst>
            <pc:docMk/>
            <pc:sldMk cId="624368727" sldId="261"/>
            <ac:spMk id="2" creationId="{92B4D1D2-4069-D8E0-6F72-A5CE075ED647}"/>
          </ac:spMkLst>
        </pc:spChg>
        <pc:spChg chg="del mod">
          <ac:chgData name="ALFREDO VALLE BARRIO" userId="90502ed2-cc44-498d-aae0-64303cc88a16" providerId="ADAL" clId="{D2595FA5-BA36-4724-91E5-604C6648E210}" dt="2022-06-18T16:07:05.066" v="1780" actId="26606"/>
          <ac:spMkLst>
            <pc:docMk/>
            <pc:sldMk cId="624368727" sldId="261"/>
            <ac:spMk id="3" creationId="{8AF27168-B535-5D1C-8894-E5F5DE18559A}"/>
          </ac:spMkLst>
        </pc:spChg>
        <pc:spChg chg="add">
          <ac:chgData name="ALFREDO VALLE BARRIO" userId="90502ed2-cc44-498d-aae0-64303cc88a16" providerId="ADAL" clId="{D2595FA5-BA36-4724-91E5-604C6648E210}" dt="2022-06-18T16:07:05.066" v="1780" actId="26606"/>
          <ac:spMkLst>
            <pc:docMk/>
            <pc:sldMk cId="624368727" sldId="261"/>
            <ac:spMk id="9" creationId="{2E442304-DDBD-4F7B-8017-36BCC863FB40}"/>
          </ac:spMkLst>
        </pc:spChg>
        <pc:spChg chg="add">
          <ac:chgData name="ALFREDO VALLE BARRIO" userId="90502ed2-cc44-498d-aae0-64303cc88a16" providerId="ADAL" clId="{D2595FA5-BA36-4724-91E5-604C6648E210}" dt="2022-06-18T16:07:05.066" v="1780" actId="26606"/>
          <ac:spMkLst>
            <pc:docMk/>
            <pc:sldMk cId="624368727" sldId="261"/>
            <ac:spMk id="11" creationId="{5E107275-3853-46FD-A241-DE4355A42675}"/>
          </ac:spMkLst>
        </pc:spChg>
        <pc:graphicFrameChg chg="add">
          <ac:chgData name="ALFREDO VALLE BARRIO" userId="90502ed2-cc44-498d-aae0-64303cc88a16" providerId="ADAL" clId="{D2595FA5-BA36-4724-91E5-604C6648E210}" dt="2022-06-18T16:07:05.066" v="1780" actId="26606"/>
          <ac:graphicFrameMkLst>
            <pc:docMk/>
            <pc:sldMk cId="624368727" sldId="261"/>
            <ac:graphicFrameMk id="5" creationId="{4C5F8013-17F7-0CDC-0515-FB2FD12C723E}"/>
          </ac:graphicFrameMkLst>
        </pc:graphicFrameChg>
      </pc:sldChg>
      <pc:sldChg chg="add del">
        <pc:chgData name="ALFREDO VALLE BARRIO" userId="90502ed2-cc44-498d-aae0-64303cc88a16" providerId="ADAL" clId="{D2595FA5-BA36-4724-91E5-604C6648E210}" dt="2022-06-15T18:18:05.586" v="105" actId="47"/>
        <pc:sldMkLst>
          <pc:docMk/>
          <pc:sldMk cId="1421527800" sldId="261"/>
        </pc:sldMkLst>
      </pc:sldChg>
      <pc:sldChg chg="add del">
        <pc:chgData name="ALFREDO VALLE BARRIO" userId="90502ed2-cc44-498d-aae0-64303cc88a16" providerId="ADAL" clId="{D2595FA5-BA36-4724-91E5-604C6648E210}" dt="2022-06-15T18:20:55.053" v="248" actId="47"/>
        <pc:sldMkLst>
          <pc:docMk/>
          <pc:sldMk cId="3783868525" sldId="262"/>
        </pc:sldMkLst>
      </pc:sldChg>
      <pc:sldChg chg="addSp delSp modSp add mod setBg">
        <pc:chgData name="ALFREDO VALLE BARRIO" userId="90502ed2-cc44-498d-aae0-64303cc88a16" providerId="ADAL" clId="{D2595FA5-BA36-4724-91E5-604C6648E210}" dt="2022-06-22T21:08:22.541" v="2901" actId="20577"/>
        <pc:sldMkLst>
          <pc:docMk/>
          <pc:sldMk cId="2230638629" sldId="263"/>
        </pc:sldMkLst>
        <pc:spChg chg="mod">
          <ac:chgData name="ALFREDO VALLE BARRIO" userId="90502ed2-cc44-498d-aae0-64303cc88a16" providerId="ADAL" clId="{D2595FA5-BA36-4724-91E5-604C6648E210}" dt="2022-06-18T14:41:02.340" v="1769" actId="26606"/>
          <ac:spMkLst>
            <pc:docMk/>
            <pc:sldMk cId="2230638629" sldId="263"/>
            <ac:spMk id="2" creationId="{92B4D1D2-4069-D8E0-6F72-A5CE075ED647}"/>
          </ac:spMkLst>
        </pc:spChg>
        <pc:spChg chg="mod">
          <ac:chgData name="ALFREDO VALLE BARRIO" userId="90502ed2-cc44-498d-aae0-64303cc88a16" providerId="ADAL" clId="{D2595FA5-BA36-4724-91E5-604C6648E210}" dt="2022-06-22T21:08:22.541" v="2901" actId="20577"/>
          <ac:spMkLst>
            <pc:docMk/>
            <pc:sldMk cId="2230638629" sldId="263"/>
            <ac:spMk id="3" creationId="{8AF27168-B535-5D1C-8894-E5F5DE18559A}"/>
          </ac:spMkLst>
        </pc:spChg>
        <pc:spChg chg="add del">
          <ac:chgData name="ALFREDO VALLE BARRIO" userId="90502ed2-cc44-498d-aae0-64303cc88a16" providerId="ADAL" clId="{D2595FA5-BA36-4724-91E5-604C6648E210}" dt="2022-06-18T14:38:20.210" v="1672"/>
          <ac:spMkLst>
            <pc:docMk/>
            <pc:sldMk cId="2230638629" sldId="263"/>
            <ac:spMk id="4" creationId="{3A8D088D-6E04-6628-BEF5-E76CB618670E}"/>
          </ac:spMkLst>
        </pc:spChg>
        <pc:spChg chg="add del">
          <ac:chgData name="ALFREDO VALLE BARRIO" userId="90502ed2-cc44-498d-aae0-64303cc88a16" providerId="ADAL" clId="{D2595FA5-BA36-4724-91E5-604C6648E210}" dt="2022-06-18T14:39:25.395" v="1738"/>
          <ac:spMkLst>
            <pc:docMk/>
            <pc:sldMk cId="2230638629" sldId="263"/>
            <ac:spMk id="5" creationId="{81679025-7D41-B5DB-D611-75A19FF7BE4B}"/>
          </ac:spMkLst>
        </pc:spChg>
        <pc:spChg chg="add">
          <ac:chgData name="ALFREDO VALLE BARRIO" userId="90502ed2-cc44-498d-aae0-64303cc88a16" providerId="ADAL" clId="{D2595FA5-BA36-4724-91E5-604C6648E210}" dt="2022-06-18T14:41:02.340" v="1769" actId="26606"/>
          <ac:spMkLst>
            <pc:docMk/>
            <pc:sldMk cId="2230638629" sldId="263"/>
            <ac:spMk id="8" creationId="{2B566528-1B12-4246-9431-5C2D7D081168}"/>
          </ac:spMkLst>
        </pc:spChg>
        <pc:spChg chg="add">
          <ac:chgData name="ALFREDO VALLE BARRIO" userId="90502ed2-cc44-498d-aae0-64303cc88a16" providerId="ADAL" clId="{D2595FA5-BA36-4724-91E5-604C6648E210}" dt="2022-06-18T14:41:02.340" v="1769" actId="26606"/>
          <ac:spMkLst>
            <pc:docMk/>
            <pc:sldMk cId="2230638629" sldId="263"/>
            <ac:spMk id="10" creationId="{2E80C965-DB6D-4F81-9E9E-B027384D0BD6}"/>
          </ac:spMkLst>
        </pc:spChg>
        <pc:spChg chg="add">
          <ac:chgData name="ALFREDO VALLE BARRIO" userId="90502ed2-cc44-498d-aae0-64303cc88a16" providerId="ADAL" clId="{D2595FA5-BA36-4724-91E5-604C6648E210}" dt="2022-06-18T14:41:02.340" v="1769" actId="26606"/>
          <ac:spMkLst>
            <pc:docMk/>
            <pc:sldMk cId="2230638629" sldId="263"/>
            <ac:spMk id="12" creationId="{A580F890-B085-4E95-96AA-55AEBEC5CE6E}"/>
          </ac:spMkLst>
        </pc:spChg>
        <pc:spChg chg="add">
          <ac:chgData name="ALFREDO VALLE BARRIO" userId="90502ed2-cc44-498d-aae0-64303cc88a16" providerId="ADAL" clId="{D2595FA5-BA36-4724-91E5-604C6648E210}" dt="2022-06-18T14:41:02.340" v="1769" actId="26606"/>
          <ac:spMkLst>
            <pc:docMk/>
            <pc:sldMk cId="2230638629" sldId="263"/>
            <ac:spMk id="14" creationId="{D3F51FEB-38FB-4F6C-9F7B-2F2AFAB65463}"/>
          </ac:spMkLst>
        </pc:spChg>
        <pc:spChg chg="add">
          <ac:chgData name="ALFREDO VALLE BARRIO" userId="90502ed2-cc44-498d-aae0-64303cc88a16" providerId="ADAL" clId="{D2595FA5-BA36-4724-91E5-604C6648E210}" dt="2022-06-18T14:41:02.340" v="1769" actId="26606"/>
          <ac:spMkLst>
            <pc:docMk/>
            <pc:sldMk cId="2230638629" sldId="263"/>
            <ac:spMk id="16" creationId="{1E547BA6-BAE0-43BB-A7CA-60F69CE252F0}"/>
          </ac:spMkLst>
        </pc:spChg>
      </pc:sldChg>
      <pc:sldChg chg="addSp delSp modSp new mod setBg setClrOvrMap">
        <pc:chgData name="ALFREDO VALLE BARRIO" userId="90502ed2-cc44-498d-aae0-64303cc88a16" providerId="ADAL" clId="{D2595FA5-BA36-4724-91E5-604C6648E210}" dt="2022-06-18T16:07:57.427" v="1783" actId="26606"/>
        <pc:sldMkLst>
          <pc:docMk/>
          <pc:sldMk cId="3784731503" sldId="264"/>
        </pc:sldMkLst>
        <pc:spChg chg="mod">
          <ac:chgData name="ALFREDO VALLE BARRIO" userId="90502ed2-cc44-498d-aae0-64303cc88a16" providerId="ADAL" clId="{D2595FA5-BA36-4724-91E5-604C6648E210}" dt="2022-06-18T16:07:57.427" v="1783" actId="26606"/>
          <ac:spMkLst>
            <pc:docMk/>
            <pc:sldMk cId="3784731503" sldId="264"/>
            <ac:spMk id="2" creationId="{A3B6FB20-239E-C4C8-C906-78A6DD30A1A2}"/>
          </ac:spMkLst>
        </pc:spChg>
        <pc:spChg chg="add del mod">
          <ac:chgData name="ALFREDO VALLE BARRIO" userId="90502ed2-cc44-498d-aae0-64303cc88a16" providerId="ADAL" clId="{D2595FA5-BA36-4724-91E5-604C6648E210}" dt="2022-06-18T16:07:57.427" v="1783" actId="26606"/>
          <ac:spMkLst>
            <pc:docMk/>
            <pc:sldMk cId="3784731503" sldId="264"/>
            <ac:spMk id="3" creationId="{0C21CB2F-8F0E-53B9-7B38-676E2E24F0BD}"/>
          </ac:spMkLst>
        </pc:spChg>
        <pc:spChg chg="add del">
          <ac:chgData name="ALFREDO VALLE BARRIO" userId="90502ed2-cc44-498d-aae0-64303cc88a16" providerId="ADAL" clId="{D2595FA5-BA36-4724-91E5-604C6648E210}" dt="2022-06-18T16:07:57.419" v="1782" actId="26606"/>
          <ac:spMkLst>
            <pc:docMk/>
            <pc:sldMk cId="3784731503" sldId="264"/>
            <ac:spMk id="9" creationId="{E49CC64F-7275-4E33-961B-0C5CDC439875}"/>
          </ac:spMkLst>
        </pc:spChg>
        <pc:spChg chg="add">
          <ac:chgData name="ALFREDO VALLE BARRIO" userId="90502ed2-cc44-498d-aae0-64303cc88a16" providerId="ADAL" clId="{D2595FA5-BA36-4724-91E5-604C6648E210}" dt="2022-06-18T16:07:57.427" v="1783" actId="26606"/>
          <ac:spMkLst>
            <pc:docMk/>
            <pc:sldMk cId="3784731503" sldId="264"/>
            <ac:spMk id="11" creationId="{F49775AF-8896-43EE-92C6-83497D6DC56F}"/>
          </ac:spMkLst>
        </pc:spChg>
        <pc:spChg chg="add">
          <ac:chgData name="ALFREDO VALLE BARRIO" userId="90502ed2-cc44-498d-aae0-64303cc88a16" providerId="ADAL" clId="{D2595FA5-BA36-4724-91E5-604C6648E210}" dt="2022-06-18T16:07:57.427" v="1783" actId="26606"/>
          <ac:spMkLst>
            <pc:docMk/>
            <pc:sldMk cId="3784731503" sldId="264"/>
            <ac:spMk id="12" creationId="{9B7AD9F6-8CE7-4299-8FC6-328F4DCD3FF9}"/>
          </ac:spMkLst>
        </pc:spChg>
        <pc:picChg chg="add del">
          <ac:chgData name="ALFREDO VALLE BARRIO" userId="90502ed2-cc44-498d-aae0-64303cc88a16" providerId="ADAL" clId="{D2595FA5-BA36-4724-91E5-604C6648E210}" dt="2022-06-18T16:07:57.419" v="1782" actId="26606"/>
          <ac:picMkLst>
            <pc:docMk/>
            <pc:sldMk cId="3784731503" sldId="264"/>
            <ac:picMk id="5" creationId="{93934063-12CF-04B0-B13C-2F56456DDB00}"/>
          </ac:picMkLst>
        </pc:picChg>
        <pc:picChg chg="add">
          <ac:chgData name="ALFREDO VALLE BARRIO" userId="90502ed2-cc44-498d-aae0-64303cc88a16" providerId="ADAL" clId="{D2595FA5-BA36-4724-91E5-604C6648E210}" dt="2022-06-18T16:07:57.427" v="1783" actId="26606"/>
          <ac:picMkLst>
            <pc:docMk/>
            <pc:sldMk cId="3784731503" sldId="264"/>
            <ac:picMk id="13" creationId="{83F1E728-92B6-E4AC-FB28-D48BDC3FB082}"/>
          </ac:picMkLst>
        </pc:picChg>
      </pc:sldChg>
      <pc:sldChg chg="addSp delSp modSp new mod setBg modNotesTx">
        <pc:chgData name="ALFREDO VALLE BARRIO" userId="90502ed2-cc44-498d-aae0-64303cc88a16" providerId="ADAL" clId="{D2595FA5-BA36-4724-91E5-604C6648E210}" dt="2022-06-18T16:11:47.007" v="1879" actId="20577"/>
        <pc:sldMkLst>
          <pc:docMk/>
          <pc:sldMk cId="4054735551" sldId="265"/>
        </pc:sldMkLst>
        <pc:spChg chg="mod">
          <ac:chgData name="ALFREDO VALLE BARRIO" userId="90502ed2-cc44-498d-aae0-64303cc88a16" providerId="ADAL" clId="{D2595FA5-BA36-4724-91E5-604C6648E210}" dt="2022-06-18T16:09:10.926" v="1786" actId="26606"/>
          <ac:spMkLst>
            <pc:docMk/>
            <pc:sldMk cId="4054735551" sldId="265"/>
            <ac:spMk id="2" creationId="{EF9F8717-284D-107E-9F68-1138B0514133}"/>
          </ac:spMkLst>
        </pc:spChg>
        <pc:spChg chg="add del">
          <ac:chgData name="ALFREDO VALLE BARRIO" userId="90502ed2-cc44-498d-aae0-64303cc88a16" providerId="ADAL" clId="{D2595FA5-BA36-4724-91E5-604C6648E210}" dt="2022-06-18T16:09:10.926" v="1786" actId="26606"/>
          <ac:spMkLst>
            <pc:docMk/>
            <pc:sldMk cId="4054735551" sldId="265"/>
            <ac:spMk id="3" creationId="{AB3F3361-97CE-77A2-CCC9-B23C2883F7DE}"/>
          </ac:spMkLst>
        </pc:spChg>
        <pc:spChg chg="add del">
          <ac:chgData name="ALFREDO VALLE BARRIO" userId="90502ed2-cc44-498d-aae0-64303cc88a16" providerId="ADAL" clId="{D2595FA5-BA36-4724-91E5-604C6648E210}" dt="2022-06-18T16:09:10.917" v="1785" actId="26606"/>
          <ac:spMkLst>
            <pc:docMk/>
            <pc:sldMk cId="4054735551" sldId="265"/>
            <ac:spMk id="9" creationId="{9B7AD9F6-8CE7-4299-8FC6-328F4DCD3FF9}"/>
          </ac:spMkLst>
        </pc:spChg>
        <pc:spChg chg="add del">
          <ac:chgData name="ALFREDO VALLE BARRIO" userId="90502ed2-cc44-498d-aae0-64303cc88a16" providerId="ADAL" clId="{D2595FA5-BA36-4724-91E5-604C6648E210}" dt="2022-06-18T16:09:10.917" v="1785" actId="26606"/>
          <ac:spMkLst>
            <pc:docMk/>
            <pc:sldMk cId="4054735551" sldId="265"/>
            <ac:spMk id="11" creationId="{F49775AF-8896-43EE-92C6-83497D6DC56F}"/>
          </ac:spMkLst>
        </pc:spChg>
        <pc:spChg chg="add">
          <ac:chgData name="ALFREDO VALLE BARRIO" userId="90502ed2-cc44-498d-aae0-64303cc88a16" providerId="ADAL" clId="{D2595FA5-BA36-4724-91E5-604C6648E210}" dt="2022-06-18T16:09:10.926" v="1786" actId="26606"/>
          <ac:spMkLst>
            <pc:docMk/>
            <pc:sldMk cId="4054735551" sldId="265"/>
            <ac:spMk id="13" creationId="{9B7AD9F6-8CE7-4299-8FC6-328F4DCD3FF9}"/>
          </ac:spMkLst>
        </pc:spChg>
        <pc:spChg chg="add">
          <ac:chgData name="ALFREDO VALLE BARRIO" userId="90502ed2-cc44-498d-aae0-64303cc88a16" providerId="ADAL" clId="{D2595FA5-BA36-4724-91E5-604C6648E210}" dt="2022-06-18T16:09:10.926" v="1786" actId="26606"/>
          <ac:spMkLst>
            <pc:docMk/>
            <pc:sldMk cId="4054735551" sldId="265"/>
            <ac:spMk id="14" creationId="{F49775AF-8896-43EE-92C6-83497D6DC56F}"/>
          </ac:spMkLst>
        </pc:spChg>
        <pc:picChg chg="add del">
          <ac:chgData name="ALFREDO VALLE BARRIO" userId="90502ed2-cc44-498d-aae0-64303cc88a16" providerId="ADAL" clId="{D2595FA5-BA36-4724-91E5-604C6648E210}" dt="2022-06-18T16:09:10.917" v="1785" actId="26606"/>
          <ac:picMkLst>
            <pc:docMk/>
            <pc:sldMk cId="4054735551" sldId="265"/>
            <ac:picMk id="5" creationId="{078A2A17-576F-E3AE-A3E2-7C92607C84D3}"/>
          </ac:picMkLst>
        </pc:picChg>
        <pc:picChg chg="add">
          <ac:chgData name="ALFREDO VALLE BARRIO" userId="90502ed2-cc44-498d-aae0-64303cc88a16" providerId="ADAL" clId="{D2595FA5-BA36-4724-91E5-604C6648E210}" dt="2022-06-18T16:09:10.926" v="1786" actId="26606"/>
          <ac:picMkLst>
            <pc:docMk/>
            <pc:sldMk cId="4054735551" sldId="265"/>
            <ac:picMk id="15" creationId="{34C6F5C6-3C0B-F00F-E711-864E0B0F8A43}"/>
          </ac:picMkLst>
        </pc:picChg>
      </pc:sldChg>
      <pc:sldChg chg="modSp new del mod">
        <pc:chgData name="ALFREDO VALLE BARRIO" userId="90502ed2-cc44-498d-aae0-64303cc88a16" providerId="ADAL" clId="{D2595FA5-BA36-4724-91E5-604C6648E210}" dt="2022-06-18T16:12:20.674" v="1882" actId="47"/>
        <pc:sldMkLst>
          <pc:docMk/>
          <pc:sldMk cId="823869114" sldId="266"/>
        </pc:sldMkLst>
        <pc:spChg chg="mod">
          <ac:chgData name="ALFREDO VALLE BARRIO" userId="90502ed2-cc44-498d-aae0-64303cc88a16" providerId="ADAL" clId="{D2595FA5-BA36-4724-91E5-604C6648E210}" dt="2022-06-15T18:22:13.422" v="369" actId="20577"/>
          <ac:spMkLst>
            <pc:docMk/>
            <pc:sldMk cId="823869114" sldId="266"/>
            <ac:spMk id="2" creationId="{D14E0235-6F15-0CF3-8484-EBC70BF27B89}"/>
          </ac:spMkLst>
        </pc:spChg>
      </pc:sldChg>
      <pc:sldChg chg="addSp delSp modSp new mod ord setBg modNotesTx">
        <pc:chgData name="ALFREDO VALLE BARRIO" userId="90502ed2-cc44-498d-aae0-64303cc88a16" providerId="ADAL" clId="{D2595FA5-BA36-4724-91E5-604C6648E210}" dt="2022-06-23T20:40:53.816" v="2907"/>
        <pc:sldMkLst>
          <pc:docMk/>
          <pc:sldMk cId="2335295084" sldId="267"/>
        </pc:sldMkLst>
        <pc:spChg chg="mod">
          <ac:chgData name="ALFREDO VALLE BARRIO" userId="90502ed2-cc44-498d-aae0-64303cc88a16" providerId="ADAL" clId="{D2595FA5-BA36-4724-91E5-604C6648E210}" dt="2022-06-18T16:14:26.709" v="1968" actId="26606"/>
          <ac:spMkLst>
            <pc:docMk/>
            <pc:sldMk cId="2335295084" sldId="267"/>
            <ac:spMk id="2" creationId="{88891273-60C6-A47C-7711-1B540D48C767}"/>
          </ac:spMkLst>
        </pc:spChg>
        <pc:spChg chg="del">
          <ac:chgData name="ALFREDO VALLE BARRIO" userId="90502ed2-cc44-498d-aae0-64303cc88a16" providerId="ADAL" clId="{D2595FA5-BA36-4724-91E5-604C6648E210}" dt="2022-06-18T16:14:26.709" v="1968" actId="26606"/>
          <ac:spMkLst>
            <pc:docMk/>
            <pc:sldMk cId="2335295084" sldId="267"/>
            <ac:spMk id="3" creationId="{A36CB28E-E389-8AB2-D9AD-50BDB1F37F58}"/>
          </ac:spMkLst>
        </pc:spChg>
        <pc:spChg chg="add">
          <ac:chgData name="ALFREDO VALLE BARRIO" userId="90502ed2-cc44-498d-aae0-64303cc88a16" providerId="ADAL" clId="{D2595FA5-BA36-4724-91E5-604C6648E210}" dt="2022-06-18T16:14:26.709" v="1968" actId="26606"/>
          <ac:spMkLst>
            <pc:docMk/>
            <pc:sldMk cId="2335295084" sldId="267"/>
            <ac:spMk id="10" creationId="{665DBBEF-238B-476B-96AB-8AAC3224ECEA}"/>
          </ac:spMkLst>
        </pc:spChg>
        <pc:spChg chg="add">
          <ac:chgData name="ALFREDO VALLE BARRIO" userId="90502ed2-cc44-498d-aae0-64303cc88a16" providerId="ADAL" clId="{D2595FA5-BA36-4724-91E5-604C6648E210}" dt="2022-06-18T16:14:26.709" v="1968" actId="26606"/>
          <ac:spMkLst>
            <pc:docMk/>
            <pc:sldMk cId="2335295084" sldId="267"/>
            <ac:spMk id="12" creationId="{3FCFB1DE-0B7E-48CC-BA90-B2AB0889F9D6}"/>
          </ac:spMkLst>
        </pc:spChg>
        <pc:picChg chg="add">
          <ac:chgData name="ALFREDO VALLE BARRIO" userId="90502ed2-cc44-498d-aae0-64303cc88a16" providerId="ADAL" clId="{D2595FA5-BA36-4724-91E5-604C6648E210}" dt="2022-06-18T16:14:26.709" v="1968" actId="26606"/>
          <ac:picMkLst>
            <pc:docMk/>
            <pc:sldMk cId="2335295084" sldId="267"/>
            <ac:picMk id="7" creationId="{2F7C3772-EEBC-9B16-BFB6-059E0E4229BE}"/>
          </ac:picMkLst>
        </pc:picChg>
      </pc:sldChg>
      <pc:sldChg chg="addSp delSp modSp new mod setBg">
        <pc:chgData name="ALFREDO VALLE BARRIO" userId="90502ed2-cc44-498d-aae0-64303cc88a16" providerId="ADAL" clId="{D2595FA5-BA36-4724-91E5-604C6648E210}" dt="2022-06-18T16:32:14.454" v="2063" actId="26606"/>
        <pc:sldMkLst>
          <pc:docMk/>
          <pc:sldMk cId="3839311600" sldId="268"/>
        </pc:sldMkLst>
        <pc:spChg chg="mod">
          <ac:chgData name="ALFREDO VALLE BARRIO" userId="90502ed2-cc44-498d-aae0-64303cc88a16" providerId="ADAL" clId="{D2595FA5-BA36-4724-91E5-604C6648E210}" dt="2022-06-18T16:32:14.454" v="2063" actId="26606"/>
          <ac:spMkLst>
            <pc:docMk/>
            <pc:sldMk cId="3839311600" sldId="268"/>
            <ac:spMk id="2" creationId="{9217627C-F068-90EF-133E-470BC083E9C9}"/>
          </ac:spMkLst>
        </pc:spChg>
        <pc:spChg chg="del">
          <ac:chgData name="ALFREDO VALLE BARRIO" userId="90502ed2-cc44-498d-aae0-64303cc88a16" providerId="ADAL" clId="{D2595FA5-BA36-4724-91E5-604C6648E210}" dt="2022-06-18T16:32:14.454" v="2063" actId="26606"/>
          <ac:spMkLst>
            <pc:docMk/>
            <pc:sldMk cId="3839311600" sldId="268"/>
            <ac:spMk id="3" creationId="{CDE22BD0-29A6-9DC6-233F-DE10DC8E0C19}"/>
          </ac:spMkLst>
        </pc:spChg>
        <pc:spChg chg="add">
          <ac:chgData name="ALFREDO VALLE BARRIO" userId="90502ed2-cc44-498d-aae0-64303cc88a16" providerId="ADAL" clId="{D2595FA5-BA36-4724-91E5-604C6648E210}" dt="2022-06-18T16:32:14.454" v="2063" actId="26606"/>
          <ac:spMkLst>
            <pc:docMk/>
            <pc:sldMk cId="3839311600" sldId="268"/>
            <ac:spMk id="8" creationId="{D8386171-E87D-46AB-8718-4CE2A88748BD}"/>
          </ac:spMkLst>
        </pc:spChg>
        <pc:spChg chg="add">
          <ac:chgData name="ALFREDO VALLE BARRIO" userId="90502ed2-cc44-498d-aae0-64303cc88a16" providerId="ADAL" clId="{D2595FA5-BA36-4724-91E5-604C6648E210}" dt="2022-06-18T16:32:14.454" v="2063" actId="26606"/>
          <ac:spMkLst>
            <pc:docMk/>
            <pc:sldMk cId="3839311600" sldId="268"/>
            <ac:spMk id="10" creationId="{207CB456-8849-413C-8210-B663779A32E0}"/>
          </ac:spMkLst>
        </pc:spChg>
        <pc:spChg chg="add">
          <ac:chgData name="ALFREDO VALLE BARRIO" userId="90502ed2-cc44-498d-aae0-64303cc88a16" providerId="ADAL" clId="{D2595FA5-BA36-4724-91E5-604C6648E210}" dt="2022-06-18T16:32:14.454" v="2063" actId="26606"/>
          <ac:spMkLst>
            <pc:docMk/>
            <pc:sldMk cId="3839311600" sldId="268"/>
            <ac:spMk id="12" creationId="{E513936D-D1EB-4E42-A97F-942BA1F3DFA7}"/>
          </ac:spMkLst>
        </pc:spChg>
        <pc:cxnChg chg="add">
          <ac:chgData name="ALFREDO VALLE BARRIO" userId="90502ed2-cc44-498d-aae0-64303cc88a16" providerId="ADAL" clId="{D2595FA5-BA36-4724-91E5-604C6648E210}" dt="2022-06-18T16:32:14.454" v="2063" actId="26606"/>
          <ac:cxnSpMkLst>
            <pc:docMk/>
            <pc:sldMk cId="3839311600" sldId="268"/>
            <ac:cxnSpMk id="14" creationId="{AFA75EE9-0DE4-4982-A870-290AD61EAAD7}"/>
          </ac:cxnSpMkLst>
        </pc:cxnChg>
      </pc:sldChg>
      <pc:sldChg chg="addSp modSp new mod ord setBg">
        <pc:chgData name="ALFREDO VALLE BARRIO" userId="90502ed2-cc44-498d-aae0-64303cc88a16" providerId="ADAL" clId="{D2595FA5-BA36-4724-91E5-604C6648E210}" dt="2022-06-22T21:36:18.576" v="2903"/>
        <pc:sldMkLst>
          <pc:docMk/>
          <pc:sldMk cId="1404769007" sldId="269"/>
        </pc:sldMkLst>
        <pc:spChg chg="mod">
          <ac:chgData name="ALFREDO VALLE BARRIO" userId="90502ed2-cc44-498d-aae0-64303cc88a16" providerId="ADAL" clId="{D2595FA5-BA36-4724-91E5-604C6648E210}" dt="2022-06-18T17:00:20.368" v="2081" actId="26606"/>
          <ac:spMkLst>
            <pc:docMk/>
            <pc:sldMk cId="1404769007" sldId="269"/>
            <ac:spMk id="2" creationId="{6CA0D408-C48C-6FCD-DABA-CCB9E0037BE7}"/>
          </ac:spMkLst>
        </pc:spChg>
        <pc:spChg chg="mod">
          <ac:chgData name="ALFREDO VALLE BARRIO" userId="90502ed2-cc44-498d-aae0-64303cc88a16" providerId="ADAL" clId="{D2595FA5-BA36-4724-91E5-604C6648E210}" dt="2022-06-18T17:13:10.891" v="2263" actId="14100"/>
          <ac:spMkLst>
            <pc:docMk/>
            <pc:sldMk cId="1404769007" sldId="269"/>
            <ac:spMk id="3" creationId="{DC5CF890-E80D-592E-7DBD-33E6F603061C}"/>
          </ac:spMkLst>
        </pc:spChg>
        <pc:spChg chg="add">
          <ac:chgData name="ALFREDO VALLE BARRIO" userId="90502ed2-cc44-498d-aae0-64303cc88a16" providerId="ADAL" clId="{D2595FA5-BA36-4724-91E5-604C6648E210}" dt="2022-06-18T17:00:20.368" v="2081" actId="26606"/>
          <ac:spMkLst>
            <pc:docMk/>
            <pc:sldMk cId="1404769007" sldId="269"/>
            <ac:spMk id="8" creationId="{081EA652-8C6A-4E69-BEB9-170809474553}"/>
          </ac:spMkLst>
        </pc:spChg>
        <pc:spChg chg="add">
          <ac:chgData name="ALFREDO VALLE BARRIO" userId="90502ed2-cc44-498d-aae0-64303cc88a16" providerId="ADAL" clId="{D2595FA5-BA36-4724-91E5-604C6648E210}" dt="2022-06-18T17:00:20.368" v="2081" actId="26606"/>
          <ac:spMkLst>
            <pc:docMk/>
            <pc:sldMk cId="1404769007" sldId="269"/>
            <ac:spMk id="10" creationId="{5298780A-33B9-4EA2-8F67-DE68AD62841B}"/>
          </ac:spMkLst>
        </pc:spChg>
        <pc:spChg chg="add">
          <ac:chgData name="ALFREDO VALLE BARRIO" userId="90502ed2-cc44-498d-aae0-64303cc88a16" providerId="ADAL" clId="{D2595FA5-BA36-4724-91E5-604C6648E210}" dt="2022-06-18T17:00:20.368" v="2081" actId="26606"/>
          <ac:spMkLst>
            <pc:docMk/>
            <pc:sldMk cId="1404769007" sldId="269"/>
            <ac:spMk id="12" creationId="{7F488E8B-4E1E-4402-8935-D4E6C02615C7}"/>
          </ac:spMkLst>
        </pc:spChg>
        <pc:cxnChg chg="add">
          <ac:chgData name="ALFREDO VALLE BARRIO" userId="90502ed2-cc44-498d-aae0-64303cc88a16" providerId="ADAL" clId="{D2595FA5-BA36-4724-91E5-604C6648E210}" dt="2022-06-18T17:00:20.368" v="2081" actId="26606"/>
          <ac:cxnSpMkLst>
            <pc:docMk/>
            <pc:sldMk cId="1404769007" sldId="269"/>
            <ac:cxnSpMk id="14" creationId="{23AAC9B5-8015-485C-ACF9-A750390E9A56}"/>
          </ac:cxnSpMkLst>
        </pc:cxnChg>
      </pc:sldChg>
      <pc:sldChg chg="addSp delSp modSp new mod setBg modNotesTx">
        <pc:chgData name="ALFREDO VALLE BARRIO" userId="90502ed2-cc44-498d-aae0-64303cc88a16" providerId="ADAL" clId="{D2595FA5-BA36-4724-91E5-604C6648E210}" dt="2022-06-26T11:48:30.201" v="4579"/>
        <pc:sldMkLst>
          <pc:docMk/>
          <pc:sldMk cId="1870478440" sldId="270"/>
        </pc:sldMkLst>
        <pc:spChg chg="mod">
          <ac:chgData name="ALFREDO VALLE BARRIO" userId="90502ed2-cc44-498d-aae0-64303cc88a16" providerId="ADAL" clId="{D2595FA5-BA36-4724-91E5-604C6648E210}" dt="2022-06-18T17:07:55.743" v="2153" actId="26606"/>
          <ac:spMkLst>
            <pc:docMk/>
            <pc:sldMk cId="1870478440" sldId="270"/>
            <ac:spMk id="2" creationId="{8CDB435D-A741-47FA-B872-58C7AFEFC58A}"/>
          </ac:spMkLst>
        </pc:spChg>
        <pc:spChg chg="del mod">
          <ac:chgData name="ALFREDO VALLE BARRIO" userId="90502ed2-cc44-498d-aae0-64303cc88a16" providerId="ADAL" clId="{D2595FA5-BA36-4724-91E5-604C6648E210}" dt="2022-06-18T17:07:55.743" v="2153" actId="26606"/>
          <ac:spMkLst>
            <pc:docMk/>
            <pc:sldMk cId="1870478440" sldId="270"/>
            <ac:spMk id="3" creationId="{3AE2B408-47CE-0479-72D1-8F74F32FD899}"/>
          </ac:spMkLst>
        </pc:spChg>
        <pc:spChg chg="add del">
          <ac:chgData name="ALFREDO VALLE BARRIO" userId="90502ed2-cc44-498d-aae0-64303cc88a16" providerId="ADAL" clId="{D2595FA5-BA36-4724-91E5-604C6648E210}" dt="2022-06-18T17:07:55.719" v="2152" actId="26606"/>
          <ac:spMkLst>
            <pc:docMk/>
            <pc:sldMk cId="1870478440" sldId="270"/>
            <ac:spMk id="8" creationId="{081EA652-8C6A-4E69-BEB9-170809474553}"/>
          </ac:spMkLst>
        </pc:spChg>
        <pc:spChg chg="add">
          <ac:chgData name="ALFREDO VALLE BARRIO" userId="90502ed2-cc44-498d-aae0-64303cc88a16" providerId="ADAL" clId="{D2595FA5-BA36-4724-91E5-604C6648E210}" dt="2022-06-18T17:07:55.743" v="2153" actId="26606"/>
          <ac:spMkLst>
            <pc:docMk/>
            <pc:sldMk cId="1870478440" sldId="270"/>
            <ac:spMk id="9" creationId="{081EA652-8C6A-4E69-BEB9-170809474553}"/>
          </ac:spMkLst>
        </pc:spChg>
        <pc:spChg chg="add del">
          <ac:chgData name="ALFREDO VALLE BARRIO" userId="90502ed2-cc44-498d-aae0-64303cc88a16" providerId="ADAL" clId="{D2595FA5-BA36-4724-91E5-604C6648E210}" dt="2022-06-18T17:07:55.719" v="2152" actId="26606"/>
          <ac:spMkLst>
            <pc:docMk/>
            <pc:sldMk cId="1870478440" sldId="270"/>
            <ac:spMk id="10" creationId="{5298780A-33B9-4EA2-8F67-DE68AD62841B}"/>
          </ac:spMkLst>
        </pc:spChg>
        <pc:spChg chg="add">
          <ac:chgData name="ALFREDO VALLE BARRIO" userId="90502ed2-cc44-498d-aae0-64303cc88a16" providerId="ADAL" clId="{D2595FA5-BA36-4724-91E5-604C6648E210}" dt="2022-06-18T17:07:55.743" v="2153" actId="26606"/>
          <ac:spMkLst>
            <pc:docMk/>
            <pc:sldMk cId="1870478440" sldId="270"/>
            <ac:spMk id="11" creationId="{A4026A73-1F7F-49F2-B319-8CA3B3D53269}"/>
          </ac:spMkLst>
        </pc:spChg>
        <pc:spChg chg="add del">
          <ac:chgData name="ALFREDO VALLE BARRIO" userId="90502ed2-cc44-498d-aae0-64303cc88a16" providerId="ADAL" clId="{D2595FA5-BA36-4724-91E5-604C6648E210}" dt="2022-06-18T17:07:55.719" v="2152" actId="26606"/>
          <ac:spMkLst>
            <pc:docMk/>
            <pc:sldMk cId="1870478440" sldId="270"/>
            <ac:spMk id="12" creationId="{7F488E8B-4E1E-4402-8935-D4E6C02615C7}"/>
          </ac:spMkLst>
        </pc:spChg>
        <pc:spChg chg="add">
          <ac:chgData name="ALFREDO VALLE BARRIO" userId="90502ed2-cc44-498d-aae0-64303cc88a16" providerId="ADAL" clId="{D2595FA5-BA36-4724-91E5-604C6648E210}" dt="2022-06-18T17:07:55.743" v="2153" actId="26606"/>
          <ac:spMkLst>
            <pc:docMk/>
            <pc:sldMk cId="1870478440" sldId="270"/>
            <ac:spMk id="13" creationId="{5298780A-33B9-4EA2-8F67-DE68AD62841B}"/>
          </ac:spMkLst>
        </pc:spChg>
        <pc:spChg chg="add">
          <ac:chgData name="ALFREDO VALLE BARRIO" userId="90502ed2-cc44-498d-aae0-64303cc88a16" providerId="ADAL" clId="{D2595FA5-BA36-4724-91E5-604C6648E210}" dt="2022-06-18T17:07:55.743" v="2153" actId="26606"/>
          <ac:spMkLst>
            <pc:docMk/>
            <pc:sldMk cId="1870478440" sldId="270"/>
            <ac:spMk id="15" creationId="{7F488E8B-4E1E-4402-8935-D4E6C02615C7}"/>
          </ac:spMkLst>
        </pc:spChg>
        <pc:graphicFrameChg chg="add">
          <ac:chgData name="ALFREDO VALLE BARRIO" userId="90502ed2-cc44-498d-aae0-64303cc88a16" providerId="ADAL" clId="{D2595FA5-BA36-4724-91E5-604C6648E210}" dt="2022-06-18T17:07:55.743" v="2153" actId="26606"/>
          <ac:graphicFrameMkLst>
            <pc:docMk/>
            <pc:sldMk cId="1870478440" sldId="270"/>
            <ac:graphicFrameMk id="5" creationId="{E213DE1A-97BD-5E92-BFB2-369119E6FCF2}"/>
          </ac:graphicFrameMkLst>
        </pc:graphicFrameChg>
        <pc:cxnChg chg="add del">
          <ac:chgData name="ALFREDO VALLE BARRIO" userId="90502ed2-cc44-498d-aae0-64303cc88a16" providerId="ADAL" clId="{D2595FA5-BA36-4724-91E5-604C6648E210}" dt="2022-06-18T17:07:55.719" v="2152" actId="26606"/>
          <ac:cxnSpMkLst>
            <pc:docMk/>
            <pc:sldMk cId="1870478440" sldId="270"/>
            <ac:cxnSpMk id="14" creationId="{23AAC9B5-8015-485C-ACF9-A750390E9A56}"/>
          </ac:cxnSpMkLst>
        </pc:cxnChg>
        <pc:cxnChg chg="add">
          <ac:chgData name="ALFREDO VALLE BARRIO" userId="90502ed2-cc44-498d-aae0-64303cc88a16" providerId="ADAL" clId="{D2595FA5-BA36-4724-91E5-604C6648E210}" dt="2022-06-18T17:07:55.743" v="2153" actId="26606"/>
          <ac:cxnSpMkLst>
            <pc:docMk/>
            <pc:sldMk cId="1870478440" sldId="270"/>
            <ac:cxnSpMk id="17" creationId="{23AAC9B5-8015-485C-ACF9-A750390E9A56}"/>
          </ac:cxnSpMkLst>
        </pc:cxnChg>
      </pc:sldChg>
      <pc:sldChg chg="addSp delSp modSp add mod ord setBg">
        <pc:chgData name="ALFREDO VALLE BARRIO" userId="90502ed2-cc44-498d-aae0-64303cc88a16" providerId="ADAL" clId="{D2595FA5-BA36-4724-91E5-604C6648E210}" dt="2022-06-22T21:37:32.478" v="2905"/>
        <pc:sldMkLst>
          <pc:docMk/>
          <pc:sldMk cId="837025737" sldId="271"/>
        </pc:sldMkLst>
        <pc:spChg chg="mod">
          <ac:chgData name="ALFREDO VALLE BARRIO" userId="90502ed2-cc44-498d-aae0-64303cc88a16" providerId="ADAL" clId="{D2595FA5-BA36-4724-91E5-604C6648E210}" dt="2022-06-20T21:13:38.970" v="2680" actId="26606"/>
          <ac:spMkLst>
            <pc:docMk/>
            <pc:sldMk cId="837025737" sldId="271"/>
            <ac:spMk id="2" creationId="{6CA0D408-C48C-6FCD-DABA-CCB9E0037BE7}"/>
          </ac:spMkLst>
        </pc:spChg>
        <pc:spChg chg="del mod">
          <ac:chgData name="ALFREDO VALLE BARRIO" userId="90502ed2-cc44-498d-aae0-64303cc88a16" providerId="ADAL" clId="{D2595FA5-BA36-4724-91E5-604C6648E210}" dt="2022-06-20T21:13:38.970" v="2680" actId="26606"/>
          <ac:spMkLst>
            <pc:docMk/>
            <pc:sldMk cId="837025737" sldId="271"/>
            <ac:spMk id="3" creationId="{DC5CF890-E80D-592E-7DBD-33E6F603061C}"/>
          </ac:spMkLst>
        </pc:spChg>
        <pc:spChg chg="add">
          <ac:chgData name="ALFREDO VALLE BARRIO" userId="90502ed2-cc44-498d-aae0-64303cc88a16" providerId="ADAL" clId="{D2595FA5-BA36-4724-91E5-604C6648E210}" dt="2022-06-20T21:13:38.970" v="2680" actId="26606"/>
          <ac:spMkLst>
            <pc:docMk/>
            <pc:sldMk cId="837025737" sldId="271"/>
            <ac:spMk id="9" creationId="{2E442304-DDBD-4F7B-8017-36BCC863FB40}"/>
          </ac:spMkLst>
        </pc:spChg>
        <pc:spChg chg="add">
          <ac:chgData name="ALFREDO VALLE BARRIO" userId="90502ed2-cc44-498d-aae0-64303cc88a16" providerId="ADAL" clId="{D2595FA5-BA36-4724-91E5-604C6648E210}" dt="2022-06-20T21:13:38.970" v="2680" actId="26606"/>
          <ac:spMkLst>
            <pc:docMk/>
            <pc:sldMk cId="837025737" sldId="271"/>
            <ac:spMk id="11" creationId="{5E107275-3853-46FD-A241-DE4355A42675}"/>
          </ac:spMkLst>
        </pc:spChg>
        <pc:graphicFrameChg chg="add">
          <ac:chgData name="ALFREDO VALLE BARRIO" userId="90502ed2-cc44-498d-aae0-64303cc88a16" providerId="ADAL" clId="{D2595FA5-BA36-4724-91E5-604C6648E210}" dt="2022-06-20T21:13:38.970" v="2680" actId="26606"/>
          <ac:graphicFrameMkLst>
            <pc:docMk/>
            <pc:sldMk cId="837025737" sldId="271"/>
            <ac:graphicFrameMk id="5" creationId="{EBF3A9CD-C625-9C29-B9B4-A0A55246AE98}"/>
          </ac:graphicFrameMkLst>
        </pc:graphicFrameChg>
      </pc:sldChg>
      <pc:sldChg chg="modSp new mod">
        <pc:chgData name="ALFREDO VALLE BARRIO" userId="90502ed2-cc44-498d-aae0-64303cc88a16" providerId="ADAL" clId="{D2595FA5-BA36-4724-91E5-604C6648E210}" dt="2022-06-20T21:11:47.652" v="2654" actId="6549"/>
        <pc:sldMkLst>
          <pc:docMk/>
          <pc:sldMk cId="1057926163" sldId="272"/>
        </pc:sldMkLst>
        <pc:spChg chg="mod">
          <ac:chgData name="ALFREDO VALLE BARRIO" userId="90502ed2-cc44-498d-aae0-64303cc88a16" providerId="ADAL" clId="{D2595FA5-BA36-4724-91E5-604C6648E210}" dt="2022-06-15T18:24:17.252" v="561" actId="20577"/>
          <ac:spMkLst>
            <pc:docMk/>
            <pc:sldMk cId="1057926163" sldId="272"/>
            <ac:spMk id="2" creationId="{E7734B25-AFC4-758B-3B40-5559CB3F8E1C}"/>
          </ac:spMkLst>
        </pc:spChg>
        <pc:spChg chg="mod">
          <ac:chgData name="ALFREDO VALLE BARRIO" userId="90502ed2-cc44-498d-aae0-64303cc88a16" providerId="ADAL" clId="{D2595FA5-BA36-4724-91E5-604C6648E210}" dt="2022-06-20T21:11:47.652" v="2654" actId="6549"/>
          <ac:spMkLst>
            <pc:docMk/>
            <pc:sldMk cId="1057926163" sldId="272"/>
            <ac:spMk id="3" creationId="{1F6571C5-B316-1FF0-E0A5-4E1A3DE640C9}"/>
          </ac:spMkLst>
        </pc:spChg>
      </pc:sldChg>
      <pc:sldChg chg="addSp delSp modSp new mod setBg">
        <pc:chgData name="ALFREDO VALLE BARRIO" userId="90502ed2-cc44-498d-aae0-64303cc88a16" providerId="ADAL" clId="{D2595FA5-BA36-4724-91E5-604C6648E210}" dt="2022-06-25T09:08:48.231" v="3540" actId="26606"/>
        <pc:sldMkLst>
          <pc:docMk/>
          <pc:sldMk cId="3854160832" sldId="273"/>
        </pc:sldMkLst>
        <pc:spChg chg="mod">
          <ac:chgData name="ALFREDO VALLE BARRIO" userId="90502ed2-cc44-498d-aae0-64303cc88a16" providerId="ADAL" clId="{D2595FA5-BA36-4724-91E5-604C6648E210}" dt="2022-06-25T09:08:48.231" v="3540" actId="26606"/>
          <ac:spMkLst>
            <pc:docMk/>
            <pc:sldMk cId="3854160832" sldId="273"/>
            <ac:spMk id="2" creationId="{B64DFB0A-3F8C-D21C-70EF-095EDE886CC8}"/>
          </ac:spMkLst>
        </pc:spChg>
        <pc:spChg chg="add del mod">
          <ac:chgData name="ALFREDO VALLE BARRIO" userId="90502ed2-cc44-498d-aae0-64303cc88a16" providerId="ADAL" clId="{D2595FA5-BA36-4724-91E5-604C6648E210}" dt="2022-06-25T09:08:48.231" v="3540" actId="26606"/>
          <ac:spMkLst>
            <pc:docMk/>
            <pc:sldMk cId="3854160832" sldId="273"/>
            <ac:spMk id="3" creationId="{C1004D11-1217-B50F-E7FB-FEA39AE25D62}"/>
          </ac:spMkLst>
        </pc:spChg>
        <pc:spChg chg="add del">
          <ac:chgData name="ALFREDO VALLE BARRIO" userId="90502ed2-cc44-498d-aae0-64303cc88a16" providerId="ADAL" clId="{D2595FA5-BA36-4724-91E5-604C6648E210}" dt="2022-06-25T09:08:46.225" v="3533" actId="26606"/>
          <ac:spMkLst>
            <pc:docMk/>
            <pc:sldMk cId="3854160832" sldId="273"/>
            <ac:spMk id="9" creationId="{2E442304-DDBD-4F7B-8017-36BCC863FB40}"/>
          </ac:spMkLst>
        </pc:spChg>
        <pc:spChg chg="add del">
          <ac:chgData name="ALFREDO VALLE BARRIO" userId="90502ed2-cc44-498d-aae0-64303cc88a16" providerId="ADAL" clId="{D2595FA5-BA36-4724-91E5-604C6648E210}" dt="2022-06-25T09:08:46.225" v="3533" actId="26606"/>
          <ac:spMkLst>
            <pc:docMk/>
            <pc:sldMk cId="3854160832" sldId="273"/>
            <ac:spMk id="11" creationId="{5E107275-3853-46FD-A241-DE4355A42675}"/>
          </ac:spMkLst>
        </pc:spChg>
        <pc:spChg chg="add del">
          <ac:chgData name="ALFREDO VALLE BARRIO" userId="90502ed2-cc44-498d-aae0-64303cc88a16" providerId="ADAL" clId="{D2595FA5-BA36-4724-91E5-604C6648E210}" dt="2022-06-25T09:08:47.291" v="3535" actId="26606"/>
          <ac:spMkLst>
            <pc:docMk/>
            <pc:sldMk cId="3854160832" sldId="273"/>
            <ac:spMk id="13" creationId="{2E442304-DDBD-4F7B-8017-36BCC863FB40}"/>
          </ac:spMkLst>
        </pc:spChg>
        <pc:spChg chg="add del">
          <ac:chgData name="ALFREDO VALLE BARRIO" userId="90502ed2-cc44-498d-aae0-64303cc88a16" providerId="ADAL" clId="{D2595FA5-BA36-4724-91E5-604C6648E210}" dt="2022-06-25T09:08:47.291" v="3535" actId="26606"/>
          <ac:spMkLst>
            <pc:docMk/>
            <pc:sldMk cId="3854160832" sldId="273"/>
            <ac:spMk id="14" creationId="{5E107275-3853-46FD-A241-DE4355A42675}"/>
          </ac:spMkLst>
        </pc:spChg>
        <pc:spChg chg="add del">
          <ac:chgData name="ALFREDO VALLE BARRIO" userId="90502ed2-cc44-498d-aae0-64303cc88a16" providerId="ADAL" clId="{D2595FA5-BA36-4724-91E5-604C6648E210}" dt="2022-06-25T09:08:47.805" v="3537" actId="26606"/>
          <ac:spMkLst>
            <pc:docMk/>
            <pc:sldMk cId="3854160832" sldId="273"/>
            <ac:spMk id="17" creationId="{2E442304-DDBD-4F7B-8017-36BCC863FB40}"/>
          </ac:spMkLst>
        </pc:spChg>
        <pc:spChg chg="add del">
          <ac:chgData name="ALFREDO VALLE BARRIO" userId="90502ed2-cc44-498d-aae0-64303cc88a16" providerId="ADAL" clId="{D2595FA5-BA36-4724-91E5-604C6648E210}" dt="2022-06-25T09:08:47.805" v="3537" actId="26606"/>
          <ac:spMkLst>
            <pc:docMk/>
            <pc:sldMk cId="3854160832" sldId="273"/>
            <ac:spMk id="18" creationId="{5E107275-3853-46FD-A241-DE4355A42675}"/>
          </ac:spMkLst>
        </pc:spChg>
        <pc:spChg chg="add del">
          <ac:chgData name="ALFREDO VALLE BARRIO" userId="90502ed2-cc44-498d-aae0-64303cc88a16" providerId="ADAL" clId="{D2595FA5-BA36-4724-91E5-604C6648E210}" dt="2022-06-25T09:08:48.212" v="3539" actId="26606"/>
          <ac:spMkLst>
            <pc:docMk/>
            <pc:sldMk cId="3854160832" sldId="273"/>
            <ac:spMk id="21" creationId="{2E442304-DDBD-4F7B-8017-36BCC863FB40}"/>
          </ac:spMkLst>
        </pc:spChg>
        <pc:spChg chg="add del">
          <ac:chgData name="ALFREDO VALLE BARRIO" userId="90502ed2-cc44-498d-aae0-64303cc88a16" providerId="ADAL" clId="{D2595FA5-BA36-4724-91E5-604C6648E210}" dt="2022-06-25T09:08:48.212" v="3539" actId="26606"/>
          <ac:spMkLst>
            <pc:docMk/>
            <pc:sldMk cId="3854160832" sldId="273"/>
            <ac:spMk id="22" creationId="{5E107275-3853-46FD-A241-DE4355A42675}"/>
          </ac:spMkLst>
        </pc:spChg>
        <pc:spChg chg="add">
          <ac:chgData name="ALFREDO VALLE BARRIO" userId="90502ed2-cc44-498d-aae0-64303cc88a16" providerId="ADAL" clId="{D2595FA5-BA36-4724-91E5-604C6648E210}" dt="2022-06-25T09:08:48.231" v="3540" actId="26606"/>
          <ac:spMkLst>
            <pc:docMk/>
            <pc:sldMk cId="3854160832" sldId="273"/>
            <ac:spMk id="25" creationId="{2E442304-DDBD-4F7B-8017-36BCC863FB40}"/>
          </ac:spMkLst>
        </pc:spChg>
        <pc:spChg chg="add">
          <ac:chgData name="ALFREDO VALLE BARRIO" userId="90502ed2-cc44-498d-aae0-64303cc88a16" providerId="ADAL" clId="{D2595FA5-BA36-4724-91E5-604C6648E210}" dt="2022-06-25T09:08:48.231" v="3540" actId="26606"/>
          <ac:spMkLst>
            <pc:docMk/>
            <pc:sldMk cId="3854160832" sldId="273"/>
            <ac:spMk id="26" creationId="{5E107275-3853-46FD-A241-DE4355A42675}"/>
          </ac:spMkLst>
        </pc:spChg>
        <pc:graphicFrameChg chg="add del">
          <ac:chgData name="ALFREDO VALLE BARRIO" userId="90502ed2-cc44-498d-aae0-64303cc88a16" providerId="ADAL" clId="{D2595FA5-BA36-4724-91E5-604C6648E210}" dt="2022-06-25T09:08:46.225" v="3533" actId="26606"/>
          <ac:graphicFrameMkLst>
            <pc:docMk/>
            <pc:sldMk cId="3854160832" sldId="273"/>
            <ac:graphicFrameMk id="5" creationId="{CD39B0B3-01FD-0337-16AE-A15D53747213}"/>
          </ac:graphicFrameMkLst>
        </pc:graphicFrameChg>
        <pc:graphicFrameChg chg="add del">
          <ac:chgData name="ALFREDO VALLE BARRIO" userId="90502ed2-cc44-498d-aae0-64303cc88a16" providerId="ADAL" clId="{D2595FA5-BA36-4724-91E5-604C6648E210}" dt="2022-06-25T09:08:47.291" v="3535" actId="26606"/>
          <ac:graphicFrameMkLst>
            <pc:docMk/>
            <pc:sldMk cId="3854160832" sldId="273"/>
            <ac:graphicFrameMk id="15" creationId="{EBBFD53F-87A9-6857-7BC6-A9E7D1CCA478}"/>
          </ac:graphicFrameMkLst>
        </pc:graphicFrameChg>
        <pc:graphicFrameChg chg="add del">
          <ac:chgData name="ALFREDO VALLE BARRIO" userId="90502ed2-cc44-498d-aae0-64303cc88a16" providerId="ADAL" clId="{D2595FA5-BA36-4724-91E5-604C6648E210}" dt="2022-06-25T09:08:47.805" v="3537" actId="26606"/>
          <ac:graphicFrameMkLst>
            <pc:docMk/>
            <pc:sldMk cId="3854160832" sldId="273"/>
            <ac:graphicFrameMk id="19" creationId="{CD39B0B3-01FD-0337-16AE-A15D53747213}"/>
          </ac:graphicFrameMkLst>
        </pc:graphicFrameChg>
        <pc:graphicFrameChg chg="add del">
          <ac:chgData name="ALFREDO VALLE BARRIO" userId="90502ed2-cc44-498d-aae0-64303cc88a16" providerId="ADAL" clId="{D2595FA5-BA36-4724-91E5-604C6648E210}" dt="2022-06-25T09:08:48.212" v="3539" actId="26606"/>
          <ac:graphicFrameMkLst>
            <pc:docMk/>
            <pc:sldMk cId="3854160832" sldId="273"/>
            <ac:graphicFrameMk id="23" creationId="{EBBFD53F-87A9-6857-7BC6-A9E7D1CCA478}"/>
          </ac:graphicFrameMkLst>
        </pc:graphicFrameChg>
        <pc:graphicFrameChg chg="add">
          <ac:chgData name="ALFREDO VALLE BARRIO" userId="90502ed2-cc44-498d-aae0-64303cc88a16" providerId="ADAL" clId="{D2595FA5-BA36-4724-91E5-604C6648E210}" dt="2022-06-25T09:08:48.231" v="3540" actId="26606"/>
          <ac:graphicFrameMkLst>
            <pc:docMk/>
            <pc:sldMk cId="3854160832" sldId="273"/>
            <ac:graphicFrameMk id="27" creationId="{CD39B0B3-01FD-0337-16AE-A15D53747213}"/>
          </ac:graphicFrameMkLst>
        </pc:graphicFrameChg>
      </pc:sldChg>
      <pc:sldChg chg="addSp delSp modSp add mod setBg modNotesTx">
        <pc:chgData name="ALFREDO VALLE BARRIO" userId="90502ed2-cc44-498d-aae0-64303cc88a16" providerId="ADAL" clId="{D2595FA5-BA36-4724-91E5-604C6648E210}" dt="2022-06-25T09:29:24.810" v="3549"/>
        <pc:sldMkLst>
          <pc:docMk/>
          <pc:sldMk cId="2287069057" sldId="274"/>
        </pc:sldMkLst>
        <pc:spChg chg="mod">
          <ac:chgData name="ALFREDO VALLE BARRIO" userId="90502ed2-cc44-498d-aae0-64303cc88a16" providerId="ADAL" clId="{D2595FA5-BA36-4724-91E5-604C6648E210}" dt="2022-06-20T18:18:08.311" v="2479" actId="26606"/>
          <ac:spMkLst>
            <pc:docMk/>
            <pc:sldMk cId="2287069057" sldId="274"/>
            <ac:spMk id="2" creationId="{B64DFB0A-3F8C-D21C-70EF-095EDE886CC8}"/>
          </ac:spMkLst>
        </pc:spChg>
        <pc:spChg chg="del mod">
          <ac:chgData name="ALFREDO VALLE BARRIO" userId="90502ed2-cc44-498d-aae0-64303cc88a16" providerId="ADAL" clId="{D2595FA5-BA36-4724-91E5-604C6648E210}" dt="2022-06-20T18:18:08.311" v="2479" actId="26606"/>
          <ac:spMkLst>
            <pc:docMk/>
            <pc:sldMk cId="2287069057" sldId="274"/>
            <ac:spMk id="3" creationId="{C1004D11-1217-B50F-E7FB-FEA39AE25D62}"/>
          </ac:spMkLst>
        </pc:spChg>
        <pc:spChg chg="add">
          <ac:chgData name="ALFREDO VALLE BARRIO" userId="90502ed2-cc44-498d-aae0-64303cc88a16" providerId="ADAL" clId="{D2595FA5-BA36-4724-91E5-604C6648E210}" dt="2022-06-20T18:18:08.311" v="2479" actId="26606"/>
          <ac:spMkLst>
            <pc:docMk/>
            <pc:sldMk cId="2287069057" sldId="274"/>
            <ac:spMk id="9" creationId="{56E9B3E6-E277-4D68-BA48-9CB43FFBD6E2}"/>
          </ac:spMkLst>
        </pc:spChg>
        <pc:spChg chg="add del">
          <ac:chgData name="ALFREDO VALLE BARRIO" userId="90502ed2-cc44-498d-aae0-64303cc88a16" providerId="ADAL" clId="{D2595FA5-BA36-4724-91E5-604C6648E210}" dt="2022-06-25T09:29:23.984" v="3548" actId="22"/>
          <ac:spMkLst>
            <pc:docMk/>
            <pc:sldMk cId="2287069057" sldId="274"/>
            <ac:spMk id="15" creationId="{8F1D0620-761C-D8C6-2AC8-6A69DC41D014}"/>
          </ac:spMkLst>
        </pc:spChg>
        <pc:spChg chg="add">
          <ac:chgData name="ALFREDO VALLE BARRIO" userId="90502ed2-cc44-498d-aae0-64303cc88a16" providerId="ADAL" clId="{D2595FA5-BA36-4724-91E5-604C6648E210}" dt="2022-06-20T18:18:08.311" v="2479" actId="26606"/>
          <ac:spMkLst>
            <pc:docMk/>
            <pc:sldMk cId="2287069057" sldId="274"/>
            <ac:spMk id="16" creationId="{D5B0017B-2ECA-49AF-B397-DC140825DF8D}"/>
          </ac:spMkLst>
        </pc:spChg>
        <pc:grpChg chg="add">
          <ac:chgData name="ALFREDO VALLE BARRIO" userId="90502ed2-cc44-498d-aae0-64303cc88a16" providerId="ADAL" clId="{D2595FA5-BA36-4724-91E5-604C6648E210}" dt="2022-06-20T18:18:08.311" v="2479" actId="26606"/>
          <ac:grpSpMkLst>
            <pc:docMk/>
            <pc:sldMk cId="2287069057" sldId="274"/>
            <ac:grpSpMk id="11" creationId="{AE1C45F0-260A-458C-96ED-C1F6D2151219}"/>
          </ac:grpSpMkLst>
        </pc:grpChg>
        <pc:graphicFrameChg chg="add">
          <ac:chgData name="ALFREDO VALLE BARRIO" userId="90502ed2-cc44-498d-aae0-64303cc88a16" providerId="ADAL" clId="{D2595FA5-BA36-4724-91E5-604C6648E210}" dt="2022-06-20T18:18:08.311" v="2479" actId="26606"/>
          <ac:graphicFrameMkLst>
            <pc:docMk/>
            <pc:sldMk cId="2287069057" sldId="274"/>
            <ac:graphicFrameMk id="5" creationId="{E5A7E2B0-2C9F-F191-86A4-06A7A9A006DD}"/>
          </ac:graphicFrameMkLst>
        </pc:graphicFrameChg>
        <pc:cxnChg chg="add">
          <ac:chgData name="ALFREDO VALLE BARRIO" userId="90502ed2-cc44-498d-aae0-64303cc88a16" providerId="ADAL" clId="{D2595FA5-BA36-4724-91E5-604C6648E210}" dt="2022-06-20T18:18:08.311" v="2479" actId="26606"/>
          <ac:cxnSpMkLst>
            <pc:docMk/>
            <pc:sldMk cId="2287069057" sldId="274"/>
            <ac:cxnSpMk id="18" creationId="{6CF1BAF6-AD41-4082-B212-8A1F9A2E8779}"/>
          </ac:cxnSpMkLst>
        </pc:cxnChg>
      </pc:sldChg>
      <pc:sldChg chg="addSp modSp add mod ord setBg modNotesTx">
        <pc:chgData name="ALFREDO VALLE BARRIO" userId="90502ed2-cc44-498d-aae0-64303cc88a16" providerId="ADAL" clId="{D2595FA5-BA36-4724-91E5-604C6648E210}" dt="2022-06-25T10:03:42.166" v="3691" actId="26606"/>
        <pc:sldMkLst>
          <pc:docMk/>
          <pc:sldMk cId="3364284493" sldId="275"/>
        </pc:sldMkLst>
        <pc:spChg chg="mod">
          <ac:chgData name="ALFREDO VALLE BARRIO" userId="90502ed2-cc44-498d-aae0-64303cc88a16" providerId="ADAL" clId="{D2595FA5-BA36-4724-91E5-604C6648E210}" dt="2022-06-25T10:03:42.166" v="3691" actId="26606"/>
          <ac:spMkLst>
            <pc:docMk/>
            <pc:sldMk cId="3364284493" sldId="275"/>
            <ac:spMk id="2" creationId="{B64DFB0A-3F8C-D21C-70EF-095EDE886CC8}"/>
          </ac:spMkLst>
        </pc:spChg>
        <pc:spChg chg="mod">
          <ac:chgData name="ALFREDO VALLE BARRIO" userId="90502ed2-cc44-498d-aae0-64303cc88a16" providerId="ADAL" clId="{D2595FA5-BA36-4724-91E5-604C6648E210}" dt="2022-06-25T10:03:42.166" v="3691" actId="26606"/>
          <ac:spMkLst>
            <pc:docMk/>
            <pc:sldMk cId="3364284493" sldId="275"/>
            <ac:spMk id="3" creationId="{C1004D11-1217-B50F-E7FB-FEA39AE25D62}"/>
          </ac:spMkLst>
        </pc:spChg>
        <pc:spChg chg="add">
          <ac:chgData name="ALFREDO VALLE BARRIO" userId="90502ed2-cc44-498d-aae0-64303cc88a16" providerId="ADAL" clId="{D2595FA5-BA36-4724-91E5-604C6648E210}" dt="2022-06-25T10:03:42.166" v="3691" actId="26606"/>
          <ac:spMkLst>
            <pc:docMk/>
            <pc:sldMk cId="3364284493" sldId="275"/>
            <ac:spMk id="8" creationId="{777A147A-9ED8-46B4-8660-1B3C2AA880B5}"/>
          </ac:spMkLst>
        </pc:spChg>
        <pc:spChg chg="add">
          <ac:chgData name="ALFREDO VALLE BARRIO" userId="90502ed2-cc44-498d-aae0-64303cc88a16" providerId="ADAL" clId="{D2595FA5-BA36-4724-91E5-604C6648E210}" dt="2022-06-25T10:03:42.166" v="3691" actId="26606"/>
          <ac:spMkLst>
            <pc:docMk/>
            <pc:sldMk cId="3364284493" sldId="275"/>
            <ac:spMk id="10" creationId="{5D6C15A0-C087-4593-8414-2B4EC1CDC3DE}"/>
          </ac:spMkLst>
        </pc:spChg>
      </pc:sldChg>
      <pc:sldChg chg="addSp modSp new mod ord setBg modNotesTx">
        <pc:chgData name="ALFREDO VALLE BARRIO" userId="90502ed2-cc44-498d-aae0-64303cc88a16" providerId="ADAL" clId="{D2595FA5-BA36-4724-91E5-604C6648E210}" dt="2022-06-25T09:56:23.153" v="3615" actId="20577"/>
        <pc:sldMkLst>
          <pc:docMk/>
          <pc:sldMk cId="3290651474" sldId="276"/>
        </pc:sldMkLst>
        <pc:spChg chg="mod">
          <ac:chgData name="ALFREDO VALLE BARRIO" userId="90502ed2-cc44-498d-aae0-64303cc88a16" providerId="ADAL" clId="{D2595FA5-BA36-4724-91E5-604C6648E210}" dt="2022-06-20T21:14:08.798" v="2685" actId="26606"/>
          <ac:spMkLst>
            <pc:docMk/>
            <pc:sldMk cId="3290651474" sldId="276"/>
            <ac:spMk id="2" creationId="{A5628438-DB4B-D5C9-8D07-D1F74407E912}"/>
          </ac:spMkLst>
        </pc:spChg>
        <pc:spChg chg="mod">
          <ac:chgData name="ALFREDO VALLE BARRIO" userId="90502ed2-cc44-498d-aae0-64303cc88a16" providerId="ADAL" clId="{D2595FA5-BA36-4724-91E5-604C6648E210}" dt="2022-06-20T21:14:08.798" v="2685" actId="26606"/>
          <ac:spMkLst>
            <pc:docMk/>
            <pc:sldMk cId="3290651474" sldId="276"/>
            <ac:spMk id="3" creationId="{D7C1F92D-500E-7351-E9B6-31DB32806085}"/>
          </ac:spMkLst>
        </pc:spChg>
        <pc:spChg chg="add">
          <ac:chgData name="ALFREDO VALLE BARRIO" userId="90502ed2-cc44-498d-aae0-64303cc88a16" providerId="ADAL" clId="{D2595FA5-BA36-4724-91E5-604C6648E210}" dt="2022-06-20T21:14:08.798" v="2685" actId="26606"/>
          <ac:spMkLst>
            <pc:docMk/>
            <pc:sldMk cId="3290651474" sldId="276"/>
            <ac:spMk id="9" creationId="{2C61293E-6EBE-43EF-A52C-9BEBFD7679D4}"/>
          </ac:spMkLst>
        </pc:spChg>
        <pc:spChg chg="add">
          <ac:chgData name="ALFREDO VALLE BARRIO" userId="90502ed2-cc44-498d-aae0-64303cc88a16" providerId="ADAL" clId="{D2595FA5-BA36-4724-91E5-604C6648E210}" dt="2022-06-20T21:14:08.798" v="2685" actId="26606"/>
          <ac:spMkLst>
            <pc:docMk/>
            <pc:sldMk cId="3290651474" sldId="276"/>
            <ac:spMk id="11" creationId="{3FCFB1DE-0B7E-48CC-BA90-B2AB0889F9D6}"/>
          </ac:spMkLst>
        </pc:spChg>
        <pc:picChg chg="add">
          <ac:chgData name="ALFREDO VALLE BARRIO" userId="90502ed2-cc44-498d-aae0-64303cc88a16" providerId="ADAL" clId="{D2595FA5-BA36-4724-91E5-604C6648E210}" dt="2022-06-20T21:14:08.798" v="2685" actId="26606"/>
          <ac:picMkLst>
            <pc:docMk/>
            <pc:sldMk cId="3290651474" sldId="276"/>
            <ac:picMk id="5" creationId="{08BB63FE-ACD0-0188-993A-5D6868754BD5}"/>
          </ac:picMkLst>
        </pc:picChg>
      </pc:sldChg>
      <pc:sldChg chg="addSp delSp modSp new mod setBg">
        <pc:chgData name="ALFREDO VALLE BARRIO" userId="90502ed2-cc44-498d-aae0-64303cc88a16" providerId="ADAL" clId="{D2595FA5-BA36-4724-91E5-604C6648E210}" dt="2022-06-26T09:01:19.955" v="3952" actId="26606"/>
        <pc:sldMkLst>
          <pc:docMk/>
          <pc:sldMk cId="2351169930" sldId="277"/>
        </pc:sldMkLst>
        <pc:spChg chg="mod">
          <ac:chgData name="ALFREDO VALLE BARRIO" userId="90502ed2-cc44-498d-aae0-64303cc88a16" providerId="ADAL" clId="{D2595FA5-BA36-4724-91E5-604C6648E210}" dt="2022-06-26T09:01:19.955" v="3952" actId="26606"/>
          <ac:spMkLst>
            <pc:docMk/>
            <pc:sldMk cId="2351169930" sldId="277"/>
            <ac:spMk id="2" creationId="{845DDA2B-4FD7-B3CB-8571-CCE4E02A586A}"/>
          </ac:spMkLst>
        </pc:spChg>
        <pc:spChg chg="del mod">
          <ac:chgData name="ALFREDO VALLE BARRIO" userId="90502ed2-cc44-498d-aae0-64303cc88a16" providerId="ADAL" clId="{D2595FA5-BA36-4724-91E5-604C6648E210}" dt="2022-06-26T09:01:19.955" v="3952" actId="26606"/>
          <ac:spMkLst>
            <pc:docMk/>
            <pc:sldMk cId="2351169930" sldId="277"/>
            <ac:spMk id="3" creationId="{CAC9D0E2-07E1-F3C0-D51E-E71C3C02CC51}"/>
          </ac:spMkLst>
        </pc:spChg>
        <pc:spChg chg="add">
          <ac:chgData name="ALFREDO VALLE BARRIO" userId="90502ed2-cc44-498d-aae0-64303cc88a16" providerId="ADAL" clId="{D2595FA5-BA36-4724-91E5-604C6648E210}" dt="2022-06-26T09:01:19.955" v="3952" actId="26606"/>
          <ac:spMkLst>
            <pc:docMk/>
            <pc:sldMk cId="2351169930" sldId="277"/>
            <ac:spMk id="9" creationId="{2E442304-DDBD-4F7B-8017-36BCC863FB40}"/>
          </ac:spMkLst>
        </pc:spChg>
        <pc:spChg chg="add">
          <ac:chgData name="ALFREDO VALLE BARRIO" userId="90502ed2-cc44-498d-aae0-64303cc88a16" providerId="ADAL" clId="{D2595FA5-BA36-4724-91E5-604C6648E210}" dt="2022-06-26T09:01:19.955" v="3952" actId="26606"/>
          <ac:spMkLst>
            <pc:docMk/>
            <pc:sldMk cId="2351169930" sldId="277"/>
            <ac:spMk id="11" creationId="{5E107275-3853-46FD-A241-DE4355A42675}"/>
          </ac:spMkLst>
        </pc:spChg>
        <pc:graphicFrameChg chg="add">
          <ac:chgData name="ALFREDO VALLE BARRIO" userId="90502ed2-cc44-498d-aae0-64303cc88a16" providerId="ADAL" clId="{D2595FA5-BA36-4724-91E5-604C6648E210}" dt="2022-06-26T09:01:19.955" v="3952" actId="26606"/>
          <ac:graphicFrameMkLst>
            <pc:docMk/>
            <pc:sldMk cId="2351169930" sldId="277"/>
            <ac:graphicFrameMk id="5" creationId="{C851A339-A749-D13E-28B8-DE4D189451BF}"/>
          </ac:graphicFrameMkLst>
        </pc:graphicFrameChg>
      </pc:sldChg>
      <pc:sldChg chg="addSp delSp modSp add mod setBg">
        <pc:chgData name="ALFREDO VALLE BARRIO" userId="90502ed2-cc44-498d-aae0-64303cc88a16" providerId="ADAL" clId="{D2595FA5-BA36-4724-91E5-604C6648E210}" dt="2022-06-26T22:23:55.651" v="5079" actId="26606"/>
        <pc:sldMkLst>
          <pc:docMk/>
          <pc:sldMk cId="2185854988" sldId="278"/>
        </pc:sldMkLst>
        <pc:spChg chg="mod">
          <ac:chgData name="ALFREDO VALLE BARRIO" userId="90502ed2-cc44-498d-aae0-64303cc88a16" providerId="ADAL" clId="{D2595FA5-BA36-4724-91E5-604C6648E210}" dt="2022-06-26T22:23:55.651" v="5079" actId="26606"/>
          <ac:spMkLst>
            <pc:docMk/>
            <pc:sldMk cId="2185854988" sldId="278"/>
            <ac:spMk id="2" creationId="{845DDA2B-4FD7-B3CB-8571-CCE4E02A586A}"/>
          </ac:spMkLst>
        </pc:spChg>
        <pc:spChg chg="del mod">
          <ac:chgData name="ALFREDO VALLE BARRIO" userId="90502ed2-cc44-498d-aae0-64303cc88a16" providerId="ADAL" clId="{D2595FA5-BA36-4724-91E5-604C6648E210}" dt="2022-06-26T22:23:55.651" v="5079" actId="26606"/>
          <ac:spMkLst>
            <pc:docMk/>
            <pc:sldMk cId="2185854988" sldId="278"/>
            <ac:spMk id="3" creationId="{CAC9D0E2-07E1-F3C0-D51E-E71C3C02CC51}"/>
          </ac:spMkLst>
        </pc:spChg>
        <pc:spChg chg="add">
          <ac:chgData name="ALFREDO VALLE BARRIO" userId="90502ed2-cc44-498d-aae0-64303cc88a16" providerId="ADAL" clId="{D2595FA5-BA36-4724-91E5-604C6648E210}" dt="2022-06-26T22:23:55.651" v="5079" actId="26606"/>
          <ac:spMkLst>
            <pc:docMk/>
            <pc:sldMk cId="2185854988" sldId="278"/>
            <ac:spMk id="9" creationId="{2E442304-DDBD-4F7B-8017-36BCC863FB40}"/>
          </ac:spMkLst>
        </pc:spChg>
        <pc:spChg chg="add">
          <ac:chgData name="ALFREDO VALLE BARRIO" userId="90502ed2-cc44-498d-aae0-64303cc88a16" providerId="ADAL" clId="{D2595FA5-BA36-4724-91E5-604C6648E210}" dt="2022-06-26T22:23:55.651" v="5079" actId="26606"/>
          <ac:spMkLst>
            <pc:docMk/>
            <pc:sldMk cId="2185854988" sldId="278"/>
            <ac:spMk id="11" creationId="{5E107275-3853-46FD-A241-DE4355A42675}"/>
          </ac:spMkLst>
        </pc:spChg>
        <pc:graphicFrameChg chg="add">
          <ac:chgData name="ALFREDO VALLE BARRIO" userId="90502ed2-cc44-498d-aae0-64303cc88a16" providerId="ADAL" clId="{D2595FA5-BA36-4724-91E5-604C6648E210}" dt="2022-06-26T22:23:55.651" v="5079" actId="26606"/>
          <ac:graphicFrameMkLst>
            <pc:docMk/>
            <pc:sldMk cId="2185854988" sldId="278"/>
            <ac:graphicFrameMk id="5" creationId="{03486639-9E07-0F05-4723-B6A1A91807C5}"/>
          </ac:graphicFrameMkLst>
        </pc:graphicFrameChg>
      </pc:sldChg>
      <pc:sldChg chg="modSp add mod">
        <pc:chgData name="ALFREDO VALLE BARRIO" userId="90502ed2-cc44-498d-aae0-64303cc88a16" providerId="ADAL" clId="{D2595FA5-BA36-4724-91E5-604C6648E210}" dt="2022-06-27T10:01:06.836" v="5220" actId="20577"/>
        <pc:sldMkLst>
          <pc:docMk/>
          <pc:sldMk cId="3652352407" sldId="279"/>
        </pc:sldMkLst>
        <pc:spChg chg="mod">
          <ac:chgData name="ALFREDO VALLE BARRIO" userId="90502ed2-cc44-498d-aae0-64303cc88a16" providerId="ADAL" clId="{D2595FA5-BA36-4724-91E5-604C6648E210}" dt="2022-06-15T18:26:21.670" v="708" actId="20577"/>
          <ac:spMkLst>
            <pc:docMk/>
            <pc:sldMk cId="3652352407" sldId="279"/>
            <ac:spMk id="2" creationId="{845DDA2B-4FD7-B3CB-8571-CCE4E02A586A}"/>
          </ac:spMkLst>
        </pc:spChg>
        <pc:spChg chg="mod">
          <ac:chgData name="ALFREDO VALLE BARRIO" userId="90502ed2-cc44-498d-aae0-64303cc88a16" providerId="ADAL" clId="{D2595FA5-BA36-4724-91E5-604C6648E210}" dt="2022-06-27T10:01:06.836" v="5220" actId="20577"/>
          <ac:spMkLst>
            <pc:docMk/>
            <pc:sldMk cId="3652352407" sldId="279"/>
            <ac:spMk id="3" creationId="{CAC9D0E2-07E1-F3C0-D51E-E71C3C02CC51}"/>
          </ac:spMkLst>
        </pc:spChg>
      </pc:sldChg>
      <pc:sldChg chg="modSp add mod">
        <pc:chgData name="ALFREDO VALLE BARRIO" userId="90502ed2-cc44-498d-aae0-64303cc88a16" providerId="ADAL" clId="{D2595FA5-BA36-4724-91E5-604C6648E210}" dt="2022-06-15T18:26:25.295" v="712" actId="20577"/>
        <pc:sldMkLst>
          <pc:docMk/>
          <pc:sldMk cId="3146393865" sldId="280"/>
        </pc:sldMkLst>
        <pc:spChg chg="mod">
          <ac:chgData name="ALFREDO VALLE BARRIO" userId="90502ed2-cc44-498d-aae0-64303cc88a16" providerId="ADAL" clId="{D2595FA5-BA36-4724-91E5-604C6648E210}" dt="2022-06-15T18:26:25.295" v="712" actId="20577"/>
          <ac:spMkLst>
            <pc:docMk/>
            <pc:sldMk cId="3146393865" sldId="280"/>
            <ac:spMk id="2" creationId="{845DDA2B-4FD7-B3CB-8571-CCE4E02A586A}"/>
          </ac:spMkLst>
        </pc:spChg>
      </pc:sldChg>
      <pc:sldChg chg="addSp delSp modSp new mod setBg modNotesTx">
        <pc:chgData name="ALFREDO VALLE BARRIO" userId="90502ed2-cc44-498d-aae0-64303cc88a16" providerId="ADAL" clId="{D2595FA5-BA36-4724-91E5-604C6648E210}" dt="2022-06-29T10:38:52.958" v="5786" actId="403"/>
        <pc:sldMkLst>
          <pc:docMk/>
          <pc:sldMk cId="1298032686" sldId="281"/>
        </pc:sldMkLst>
        <pc:spChg chg="mod">
          <ac:chgData name="ALFREDO VALLE BARRIO" userId="90502ed2-cc44-498d-aae0-64303cc88a16" providerId="ADAL" clId="{D2595FA5-BA36-4724-91E5-604C6648E210}" dt="2022-06-29T10:38:43.715" v="5778" actId="26606"/>
          <ac:spMkLst>
            <pc:docMk/>
            <pc:sldMk cId="1298032686" sldId="281"/>
            <ac:spMk id="2" creationId="{889537F3-A50F-F55F-04F8-2BFBAFF8F900}"/>
          </ac:spMkLst>
        </pc:spChg>
        <pc:spChg chg="mod">
          <ac:chgData name="ALFREDO VALLE BARRIO" userId="90502ed2-cc44-498d-aae0-64303cc88a16" providerId="ADAL" clId="{D2595FA5-BA36-4724-91E5-604C6648E210}" dt="2022-06-29T10:38:52.958" v="5786" actId="403"/>
          <ac:spMkLst>
            <pc:docMk/>
            <pc:sldMk cId="1298032686" sldId="281"/>
            <ac:spMk id="3" creationId="{594BF21E-D6DC-3985-6F63-EF3CCC8C700A}"/>
          </ac:spMkLst>
        </pc:spChg>
        <pc:spChg chg="add">
          <ac:chgData name="ALFREDO VALLE BARRIO" userId="90502ed2-cc44-498d-aae0-64303cc88a16" providerId="ADAL" clId="{D2595FA5-BA36-4724-91E5-604C6648E210}" dt="2022-06-29T10:38:43.715" v="5778" actId="26606"/>
          <ac:spMkLst>
            <pc:docMk/>
            <pc:sldMk cId="1298032686" sldId="281"/>
            <ac:spMk id="5" creationId="{777A147A-9ED8-46B4-8660-1B3C2AA880B5}"/>
          </ac:spMkLst>
        </pc:spChg>
        <pc:spChg chg="add">
          <ac:chgData name="ALFREDO VALLE BARRIO" userId="90502ed2-cc44-498d-aae0-64303cc88a16" providerId="ADAL" clId="{D2595FA5-BA36-4724-91E5-604C6648E210}" dt="2022-06-29T10:38:43.715" v="5778" actId="26606"/>
          <ac:spMkLst>
            <pc:docMk/>
            <pc:sldMk cId="1298032686" sldId="281"/>
            <ac:spMk id="6" creationId="{5D6C15A0-C087-4593-8414-2B4EC1CDC3DE}"/>
          </ac:spMkLst>
        </pc:spChg>
        <pc:spChg chg="add del">
          <ac:chgData name="ALFREDO VALLE BARRIO" userId="90502ed2-cc44-498d-aae0-64303cc88a16" providerId="ADAL" clId="{D2595FA5-BA36-4724-91E5-604C6648E210}" dt="2022-06-29T10:38:29.660" v="5762" actId="26606"/>
          <ac:spMkLst>
            <pc:docMk/>
            <pc:sldMk cId="1298032686" sldId="281"/>
            <ac:spMk id="8" creationId="{100EDD19-6802-4EC3-95CE-CFFAB042CFD6}"/>
          </ac:spMkLst>
        </pc:spChg>
        <pc:spChg chg="add del">
          <ac:chgData name="ALFREDO VALLE BARRIO" userId="90502ed2-cc44-498d-aae0-64303cc88a16" providerId="ADAL" clId="{D2595FA5-BA36-4724-91E5-604C6648E210}" dt="2022-06-29T10:38:29.660" v="5762" actId="26606"/>
          <ac:spMkLst>
            <pc:docMk/>
            <pc:sldMk cId="1298032686" sldId="281"/>
            <ac:spMk id="10" creationId="{DB17E863-922E-4C26-BD64-E8FD41D28661}"/>
          </ac:spMkLst>
        </pc:spChg>
      </pc:sldChg>
      <pc:sldChg chg="add del">
        <pc:chgData name="ALFREDO VALLE BARRIO" userId="90502ed2-cc44-498d-aae0-64303cc88a16" providerId="ADAL" clId="{D2595FA5-BA36-4724-91E5-604C6648E210}" dt="2022-06-15T18:26:50.254" v="738"/>
        <pc:sldMkLst>
          <pc:docMk/>
          <pc:sldMk cId="463542545" sldId="282"/>
        </pc:sldMkLst>
      </pc:sldChg>
      <pc:sldChg chg="add del">
        <pc:chgData name="ALFREDO VALLE BARRIO" userId="90502ed2-cc44-498d-aae0-64303cc88a16" providerId="ADAL" clId="{D2595FA5-BA36-4724-91E5-604C6648E210}" dt="2022-06-15T18:26:46.886" v="734"/>
        <pc:sldMkLst>
          <pc:docMk/>
          <pc:sldMk cId="4180179551" sldId="282"/>
        </pc:sldMkLst>
      </pc:sldChg>
      <pc:sldChg chg="addSp delSp modSp add mod setBg">
        <pc:chgData name="ALFREDO VALLE BARRIO" userId="90502ed2-cc44-498d-aae0-64303cc88a16" providerId="ADAL" clId="{D2595FA5-BA36-4724-91E5-604C6648E210}" dt="2022-06-29T11:10:25.459" v="6049" actId="26606"/>
        <pc:sldMkLst>
          <pc:docMk/>
          <pc:sldMk cId="4216706407" sldId="282"/>
        </pc:sldMkLst>
        <pc:spChg chg="mod">
          <ac:chgData name="ALFREDO VALLE BARRIO" userId="90502ed2-cc44-498d-aae0-64303cc88a16" providerId="ADAL" clId="{D2595FA5-BA36-4724-91E5-604C6648E210}" dt="2022-06-29T11:10:14.273" v="6048" actId="26606"/>
          <ac:spMkLst>
            <pc:docMk/>
            <pc:sldMk cId="4216706407" sldId="282"/>
            <ac:spMk id="2" creationId="{889537F3-A50F-F55F-04F8-2BFBAFF8F900}"/>
          </ac:spMkLst>
        </pc:spChg>
        <pc:spChg chg="del mod">
          <ac:chgData name="ALFREDO VALLE BARRIO" userId="90502ed2-cc44-498d-aae0-64303cc88a16" providerId="ADAL" clId="{D2595FA5-BA36-4724-91E5-604C6648E210}" dt="2022-06-29T11:10:14.273" v="6048" actId="26606"/>
          <ac:spMkLst>
            <pc:docMk/>
            <pc:sldMk cId="4216706407" sldId="282"/>
            <ac:spMk id="3" creationId="{594BF21E-D6DC-3985-6F63-EF3CCC8C700A}"/>
          </ac:spMkLst>
        </pc:spChg>
        <pc:spChg chg="add del">
          <ac:chgData name="ALFREDO VALLE BARRIO" userId="90502ed2-cc44-498d-aae0-64303cc88a16" providerId="ADAL" clId="{D2595FA5-BA36-4724-91E5-604C6648E210}" dt="2022-06-29T11:10:25.459" v="6049" actId="26606"/>
          <ac:spMkLst>
            <pc:docMk/>
            <pc:sldMk cId="4216706407" sldId="282"/>
            <ac:spMk id="9" creationId="{BACC6370-2D7E-4714-9D71-7542949D7D5D}"/>
          </ac:spMkLst>
        </pc:spChg>
        <pc:spChg chg="add del">
          <ac:chgData name="ALFREDO VALLE BARRIO" userId="90502ed2-cc44-498d-aae0-64303cc88a16" providerId="ADAL" clId="{D2595FA5-BA36-4724-91E5-604C6648E210}" dt="2022-06-29T11:10:25.459" v="6049" actId="26606"/>
          <ac:spMkLst>
            <pc:docMk/>
            <pc:sldMk cId="4216706407" sldId="282"/>
            <ac:spMk id="11" creationId="{F68B3F68-107C-434F-AA38-110D5EA91B85}"/>
          </ac:spMkLst>
        </pc:spChg>
        <pc:spChg chg="add del">
          <ac:chgData name="ALFREDO VALLE BARRIO" userId="90502ed2-cc44-498d-aae0-64303cc88a16" providerId="ADAL" clId="{D2595FA5-BA36-4724-91E5-604C6648E210}" dt="2022-06-29T11:10:25.459" v="6049" actId="26606"/>
          <ac:spMkLst>
            <pc:docMk/>
            <pc:sldMk cId="4216706407" sldId="282"/>
            <ac:spMk id="13" creationId="{AAD0DBB9-1A4B-4391-81D4-CB19F9AB918A}"/>
          </ac:spMkLst>
        </pc:spChg>
        <pc:spChg chg="add del">
          <ac:chgData name="ALFREDO VALLE BARRIO" userId="90502ed2-cc44-498d-aae0-64303cc88a16" providerId="ADAL" clId="{D2595FA5-BA36-4724-91E5-604C6648E210}" dt="2022-06-29T11:10:25.459" v="6049" actId="26606"/>
          <ac:spMkLst>
            <pc:docMk/>
            <pc:sldMk cId="4216706407" sldId="282"/>
            <ac:spMk id="15" creationId="{063BBA22-50EA-4C4D-BE05-F1CE4E63AA56}"/>
          </ac:spMkLst>
        </pc:spChg>
        <pc:spChg chg="add">
          <ac:chgData name="ALFREDO VALLE BARRIO" userId="90502ed2-cc44-498d-aae0-64303cc88a16" providerId="ADAL" clId="{D2595FA5-BA36-4724-91E5-604C6648E210}" dt="2022-06-29T11:10:25.459" v="6049" actId="26606"/>
          <ac:spMkLst>
            <pc:docMk/>
            <pc:sldMk cId="4216706407" sldId="282"/>
            <ac:spMk id="20" creationId="{BACC6370-2D7E-4714-9D71-7542949D7D5D}"/>
          </ac:spMkLst>
        </pc:spChg>
        <pc:spChg chg="add">
          <ac:chgData name="ALFREDO VALLE BARRIO" userId="90502ed2-cc44-498d-aae0-64303cc88a16" providerId="ADAL" clId="{D2595FA5-BA36-4724-91E5-604C6648E210}" dt="2022-06-29T11:10:25.459" v="6049" actId="26606"/>
          <ac:spMkLst>
            <pc:docMk/>
            <pc:sldMk cId="4216706407" sldId="282"/>
            <ac:spMk id="22" creationId="{F68B3F68-107C-434F-AA38-110D5EA91B85}"/>
          </ac:spMkLst>
        </pc:spChg>
        <pc:spChg chg="add">
          <ac:chgData name="ALFREDO VALLE BARRIO" userId="90502ed2-cc44-498d-aae0-64303cc88a16" providerId="ADAL" clId="{D2595FA5-BA36-4724-91E5-604C6648E210}" dt="2022-06-29T11:10:25.459" v="6049" actId="26606"/>
          <ac:spMkLst>
            <pc:docMk/>
            <pc:sldMk cId="4216706407" sldId="282"/>
            <ac:spMk id="24" creationId="{AAD0DBB9-1A4B-4391-81D4-CB19F9AB918A}"/>
          </ac:spMkLst>
        </pc:spChg>
        <pc:spChg chg="add">
          <ac:chgData name="ALFREDO VALLE BARRIO" userId="90502ed2-cc44-498d-aae0-64303cc88a16" providerId="ADAL" clId="{D2595FA5-BA36-4724-91E5-604C6648E210}" dt="2022-06-29T11:10:25.459" v="6049" actId="26606"/>
          <ac:spMkLst>
            <pc:docMk/>
            <pc:sldMk cId="4216706407" sldId="282"/>
            <ac:spMk id="26" creationId="{063BBA22-50EA-4C4D-BE05-F1CE4E63AA56}"/>
          </ac:spMkLst>
        </pc:spChg>
        <pc:graphicFrameChg chg="add mod modGraphic">
          <ac:chgData name="ALFREDO VALLE BARRIO" userId="90502ed2-cc44-498d-aae0-64303cc88a16" providerId="ADAL" clId="{D2595FA5-BA36-4724-91E5-604C6648E210}" dt="2022-06-29T11:10:25.459" v="6049" actId="26606"/>
          <ac:graphicFrameMkLst>
            <pc:docMk/>
            <pc:sldMk cId="4216706407" sldId="282"/>
            <ac:graphicFrameMk id="5" creationId="{E302DBDE-4FF1-5BCE-346E-5BBADE7392AF}"/>
          </ac:graphicFrameMkLst>
        </pc:graphicFrameChg>
      </pc:sldChg>
      <pc:sldChg chg="add del">
        <pc:chgData name="ALFREDO VALLE BARRIO" userId="90502ed2-cc44-498d-aae0-64303cc88a16" providerId="ADAL" clId="{D2595FA5-BA36-4724-91E5-604C6648E210}" dt="2022-06-15T18:26:45.961" v="733"/>
        <pc:sldMkLst>
          <pc:docMk/>
          <pc:sldMk cId="323946506" sldId="283"/>
        </pc:sldMkLst>
      </pc:sldChg>
      <pc:sldChg chg="add del">
        <pc:chgData name="ALFREDO VALLE BARRIO" userId="90502ed2-cc44-498d-aae0-64303cc88a16" providerId="ADAL" clId="{D2595FA5-BA36-4724-91E5-604C6648E210}" dt="2022-06-15T18:26:49.891" v="737"/>
        <pc:sldMkLst>
          <pc:docMk/>
          <pc:sldMk cId="453575060" sldId="283"/>
        </pc:sldMkLst>
      </pc:sldChg>
      <pc:sldChg chg="addSp modSp add mod ord setBg">
        <pc:chgData name="ALFREDO VALLE BARRIO" userId="90502ed2-cc44-498d-aae0-64303cc88a16" providerId="ADAL" clId="{D2595FA5-BA36-4724-91E5-604C6648E210}" dt="2022-06-26T21:25:38.378" v="4765" actId="20577"/>
        <pc:sldMkLst>
          <pc:docMk/>
          <pc:sldMk cId="1064625008" sldId="283"/>
        </pc:sldMkLst>
        <pc:spChg chg="mod">
          <ac:chgData name="ALFREDO VALLE BARRIO" userId="90502ed2-cc44-498d-aae0-64303cc88a16" providerId="ADAL" clId="{D2595FA5-BA36-4724-91E5-604C6648E210}" dt="2022-06-26T11:46:52.379" v="4571" actId="26606"/>
          <ac:spMkLst>
            <pc:docMk/>
            <pc:sldMk cId="1064625008" sldId="283"/>
            <ac:spMk id="2" creationId="{889537F3-A50F-F55F-04F8-2BFBAFF8F900}"/>
          </ac:spMkLst>
        </pc:spChg>
        <pc:spChg chg="mod">
          <ac:chgData name="ALFREDO VALLE BARRIO" userId="90502ed2-cc44-498d-aae0-64303cc88a16" providerId="ADAL" clId="{D2595FA5-BA36-4724-91E5-604C6648E210}" dt="2022-06-26T21:25:38.378" v="4765" actId="20577"/>
          <ac:spMkLst>
            <pc:docMk/>
            <pc:sldMk cId="1064625008" sldId="283"/>
            <ac:spMk id="3" creationId="{594BF21E-D6DC-3985-6F63-EF3CCC8C700A}"/>
          </ac:spMkLst>
        </pc:spChg>
        <pc:spChg chg="add">
          <ac:chgData name="ALFREDO VALLE BARRIO" userId="90502ed2-cc44-498d-aae0-64303cc88a16" providerId="ADAL" clId="{D2595FA5-BA36-4724-91E5-604C6648E210}" dt="2022-06-26T11:46:52.379" v="4571" actId="26606"/>
          <ac:spMkLst>
            <pc:docMk/>
            <pc:sldMk cId="1064625008" sldId="283"/>
            <ac:spMk id="8" creationId="{100EDD19-6802-4EC3-95CE-CFFAB042CFD6}"/>
          </ac:spMkLst>
        </pc:spChg>
        <pc:spChg chg="add">
          <ac:chgData name="ALFREDO VALLE BARRIO" userId="90502ed2-cc44-498d-aae0-64303cc88a16" providerId="ADAL" clId="{D2595FA5-BA36-4724-91E5-604C6648E210}" dt="2022-06-26T11:46:52.379" v="4571" actId="26606"/>
          <ac:spMkLst>
            <pc:docMk/>
            <pc:sldMk cId="1064625008" sldId="283"/>
            <ac:spMk id="10" creationId="{DB17E863-922E-4C26-BD64-E8FD41D28661}"/>
          </ac:spMkLst>
        </pc:spChg>
      </pc:sldChg>
      <pc:sldChg chg="modSp new mod">
        <pc:chgData name="ALFREDO VALLE BARRIO" userId="90502ed2-cc44-498d-aae0-64303cc88a16" providerId="ADAL" clId="{D2595FA5-BA36-4724-91E5-604C6648E210}" dt="2022-06-15T18:29:50.337" v="838" actId="20577"/>
        <pc:sldMkLst>
          <pc:docMk/>
          <pc:sldMk cId="304583727" sldId="284"/>
        </pc:sldMkLst>
        <pc:spChg chg="mod">
          <ac:chgData name="ALFREDO VALLE BARRIO" userId="90502ed2-cc44-498d-aae0-64303cc88a16" providerId="ADAL" clId="{D2595FA5-BA36-4724-91E5-604C6648E210}" dt="2022-06-15T18:29:50.337" v="838" actId="20577"/>
          <ac:spMkLst>
            <pc:docMk/>
            <pc:sldMk cId="304583727" sldId="284"/>
            <ac:spMk id="2" creationId="{8EE98E79-F964-898B-959B-4FB93876A64B}"/>
          </ac:spMkLst>
        </pc:spChg>
      </pc:sldChg>
      <pc:sldChg chg="modSp new mod">
        <pc:chgData name="ALFREDO VALLE BARRIO" userId="90502ed2-cc44-498d-aae0-64303cc88a16" providerId="ADAL" clId="{D2595FA5-BA36-4724-91E5-604C6648E210}" dt="2022-06-15T18:45:51.884" v="1208" actId="20577"/>
        <pc:sldMkLst>
          <pc:docMk/>
          <pc:sldMk cId="781334244" sldId="285"/>
        </pc:sldMkLst>
        <pc:spChg chg="mod">
          <ac:chgData name="ALFREDO VALLE BARRIO" userId="90502ed2-cc44-498d-aae0-64303cc88a16" providerId="ADAL" clId="{D2595FA5-BA36-4724-91E5-604C6648E210}" dt="2022-06-15T18:45:51.884" v="1208" actId="20577"/>
          <ac:spMkLst>
            <pc:docMk/>
            <pc:sldMk cId="781334244" sldId="285"/>
            <ac:spMk id="2" creationId="{26EA8B89-05DF-130B-0800-F91B572A9790}"/>
          </ac:spMkLst>
        </pc:spChg>
      </pc:sldChg>
      <pc:sldChg chg="addSp delSp modSp new mod setBg">
        <pc:chgData name="ALFREDO VALLE BARRIO" userId="90502ed2-cc44-498d-aae0-64303cc88a16" providerId="ADAL" clId="{D2595FA5-BA36-4724-91E5-604C6648E210}" dt="2022-07-02T17:07:16.956" v="6282" actId="26606"/>
        <pc:sldMkLst>
          <pc:docMk/>
          <pc:sldMk cId="45197702" sldId="286"/>
        </pc:sldMkLst>
        <pc:spChg chg="mod">
          <ac:chgData name="ALFREDO VALLE BARRIO" userId="90502ed2-cc44-498d-aae0-64303cc88a16" providerId="ADAL" clId="{D2595FA5-BA36-4724-91E5-604C6648E210}" dt="2022-07-02T17:07:16.956" v="6282" actId="26606"/>
          <ac:spMkLst>
            <pc:docMk/>
            <pc:sldMk cId="45197702" sldId="286"/>
            <ac:spMk id="2" creationId="{425E100A-3F8B-646C-D1FC-F3FF27F0EC9E}"/>
          </ac:spMkLst>
        </pc:spChg>
        <pc:spChg chg="del mod">
          <ac:chgData name="ALFREDO VALLE BARRIO" userId="90502ed2-cc44-498d-aae0-64303cc88a16" providerId="ADAL" clId="{D2595FA5-BA36-4724-91E5-604C6648E210}" dt="2022-07-02T17:07:16.956" v="6282" actId="26606"/>
          <ac:spMkLst>
            <pc:docMk/>
            <pc:sldMk cId="45197702" sldId="286"/>
            <ac:spMk id="3" creationId="{4B1003D8-01BE-E113-2B31-8D33FD9C6FFD}"/>
          </ac:spMkLst>
        </pc:spChg>
        <pc:spChg chg="add">
          <ac:chgData name="ALFREDO VALLE BARRIO" userId="90502ed2-cc44-498d-aae0-64303cc88a16" providerId="ADAL" clId="{D2595FA5-BA36-4724-91E5-604C6648E210}" dt="2022-07-02T17:07:16.956" v="6282" actId="26606"/>
          <ac:spMkLst>
            <pc:docMk/>
            <pc:sldMk cId="45197702" sldId="286"/>
            <ac:spMk id="9" creationId="{2E442304-DDBD-4F7B-8017-36BCC863FB40}"/>
          </ac:spMkLst>
        </pc:spChg>
        <pc:spChg chg="add">
          <ac:chgData name="ALFREDO VALLE BARRIO" userId="90502ed2-cc44-498d-aae0-64303cc88a16" providerId="ADAL" clId="{D2595FA5-BA36-4724-91E5-604C6648E210}" dt="2022-07-02T17:07:16.956" v="6282" actId="26606"/>
          <ac:spMkLst>
            <pc:docMk/>
            <pc:sldMk cId="45197702" sldId="286"/>
            <ac:spMk id="11" creationId="{5E107275-3853-46FD-A241-DE4355A42675}"/>
          </ac:spMkLst>
        </pc:spChg>
        <pc:graphicFrameChg chg="add">
          <ac:chgData name="ALFREDO VALLE BARRIO" userId="90502ed2-cc44-498d-aae0-64303cc88a16" providerId="ADAL" clId="{D2595FA5-BA36-4724-91E5-604C6648E210}" dt="2022-07-02T17:07:16.956" v="6282" actId="26606"/>
          <ac:graphicFrameMkLst>
            <pc:docMk/>
            <pc:sldMk cId="45197702" sldId="286"/>
            <ac:graphicFrameMk id="5" creationId="{AFAF4F86-D646-0C3A-F5BD-063003D37DCA}"/>
          </ac:graphicFrameMkLst>
        </pc:graphicFrameChg>
      </pc:sldChg>
      <pc:sldChg chg="addSp delSp modSp new mod setBg modNotesTx">
        <pc:chgData name="ALFREDO VALLE BARRIO" userId="90502ed2-cc44-498d-aae0-64303cc88a16" providerId="ADAL" clId="{D2595FA5-BA36-4724-91E5-604C6648E210}" dt="2022-07-02T20:02:18.260" v="6324"/>
        <pc:sldMkLst>
          <pc:docMk/>
          <pc:sldMk cId="1244481553" sldId="287"/>
        </pc:sldMkLst>
        <pc:spChg chg="mod">
          <ac:chgData name="ALFREDO VALLE BARRIO" userId="90502ed2-cc44-498d-aae0-64303cc88a16" providerId="ADAL" clId="{D2595FA5-BA36-4724-91E5-604C6648E210}" dt="2022-07-02T19:56:16.237" v="6321" actId="26606"/>
          <ac:spMkLst>
            <pc:docMk/>
            <pc:sldMk cId="1244481553" sldId="287"/>
            <ac:spMk id="2" creationId="{3FD946C0-52D6-6142-C05B-1776CE981508}"/>
          </ac:spMkLst>
        </pc:spChg>
        <pc:spChg chg="del mod">
          <ac:chgData name="ALFREDO VALLE BARRIO" userId="90502ed2-cc44-498d-aae0-64303cc88a16" providerId="ADAL" clId="{D2595FA5-BA36-4724-91E5-604C6648E210}" dt="2022-07-02T19:56:16.237" v="6321" actId="26606"/>
          <ac:spMkLst>
            <pc:docMk/>
            <pc:sldMk cId="1244481553" sldId="287"/>
            <ac:spMk id="3" creationId="{4DB674D8-0F8C-59BA-A182-CF8EF4F50688}"/>
          </ac:spMkLst>
        </pc:spChg>
        <pc:spChg chg="add mod">
          <ac:chgData name="ALFREDO VALLE BARRIO" userId="90502ed2-cc44-498d-aae0-64303cc88a16" providerId="ADAL" clId="{D2595FA5-BA36-4724-91E5-604C6648E210}" dt="2022-07-02T20:02:08.931" v="6323"/>
          <ac:spMkLst>
            <pc:docMk/>
            <pc:sldMk cId="1244481553" sldId="287"/>
            <ac:spMk id="4" creationId="{E6B367B7-1EB5-AE66-D0C3-83E4A6EC1660}"/>
          </ac:spMkLst>
        </pc:spChg>
        <pc:spChg chg="add">
          <ac:chgData name="ALFREDO VALLE BARRIO" userId="90502ed2-cc44-498d-aae0-64303cc88a16" providerId="ADAL" clId="{D2595FA5-BA36-4724-91E5-604C6648E210}" dt="2022-07-02T19:56:16.237" v="6321" actId="26606"/>
          <ac:spMkLst>
            <pc:docMk/>
            <pc:sldMk cId="1244481553" sldId="287"/>
            <ac:spMk id="9" creationId="{2E442304-DDBD-4F7B-8017-36BCC863FB40}"/>
          </ac:spMkLst>
        </pc:spChg>
        <pc:spChg chg="add">
          <ac:chgData name="ALFREDO VALLE BARRIO" userId="90502ed2-cc44-498d-aae0-64303cc88a16" providerId="ADAL" clId="{D2595FA5-BA36-4724-91E5-604C6648E210}" dt="2022-07-02T19:56:16.237" v="6321" actId="26606"/>
          <ac:spMkLst>
            <pc:docMk/>
            <pc:sldMk cId="1244481553" sldId="287"/>
            <ac:spMk id="11" creationId="{5E107275-3853-46FD-A241-DE4355A42675}"/>
          </ac:spMkLst>
        </pc:spChg>
        <pc:graphicFrameChg chg="add">
          <ac:chgData name="ALFREDO VALLE BARRIO" userId="90502ed2-cc44-498d-aae0-64303cc88a16" providerId="ADAL" clId="{D2595FA5-BA36-4724-91E5-604C6648E210}" dt="2022-07-02T19:56:16.237" v="6321" actId="26606"/>
          <ac:graphicFrameMkLst>
            <pc:docMk/>
            <pc:sldMk cId="1244481553" sldId="287"/>
            <ac:graphicFrameMk id="5" creationId="{6730B1CB-2219-1D2A-24C9-65D606F83E5D}"/>
          </ac:graphicFrameMkLst>
        </pc:graphicFrameChg>
      </pc:sldChg>
      <pc:sldChg chg="modSp new mod modNotesTx">
        <pc:chgData name="ALFREDO VALLE BARRIO" userId="90502ed2-cc44-498d-aae0-64303cc88a16" providerId="ADAL" clId="{D2595FA5-BA36-4724-91E5-604C6648E210}" dt="2022-07-03T10:43:57.249" v="6988" actId="5793"/>
        <pc:sldMkLst>
          <pc:docMk/>
          <pc:sldMk cId="1369669387" sldId="288"/>
        </pc:sldMkLst>
        <pc:spChg chg="mod">
          <ac:chgData name="ALFREDO VALLE BARRIO" userId="90502ed2-cc44-498d-aae0-64303cc88a16" providerId="ADAL" clId="{D2595FA5-BA36-4724-91E5-604C6648E210}" dt="2022-07-03T10:32:31.432" v="6447" actId="20577"/>
          <ac:spMkLst>
            <pc:docMk/>
            <pc:sldMk cId="1369669387" sldId="288"/>
            <ac:spMk id="2" creationId="{AC31E21E-DF9D-6A52-393F-CAEC7D709962}"/>
          </ac:spMkLst>
        </pc:spChg>
        <pc:spChg chg="mod">
          <ac:chgData name="ALFREDO VALLE BARRIO" userId="90502ed2-cc44-498d-aae0-64303cc88a16" providerId="ADAL" clId="{D2595FA5-BA36-4724-91E5-604C6648E210}" dt="2022-07-03T10:43:57.249" v="6988" actId="5793"/>
          <ac:spMkLst>
            <pc:docMk/>
            <pc:sldMk cId="1369669387" sldId="288"/>
            <ac:spMk id="3" creationId="{D1B96B19-C426-9D46-81CE-9BA23C7DAFB5}"/>
          </ac:spMkLst>
        </pc:spChg>
      </pc:sldChg>
      <pc:sldChg chg="modSp new mod">
        <pc:chgData name="ALFREDO VALLE BARRIO" userId="90502ed2-cc44-498d-aae0-64303cc88a16" providerId="ADAL" clId="{D2595FA5-BA36-4724-91E5-604C6648E210}" dt="2022-06-15T18:31:17.639" v="969" actId="20577"/>
        <pc:sldMkLst>
          <pc:docMk/>
          <pc:sldMk cId="88918731" sldId="289"/>
        </pc:sldMkLst>
        <pc:spChg chg="mod">
          <ac:chgData name="ALFREDO VALLE BARRIO" userId="90502ed2-cc44-498d-aae0-64303cc88a16" providerId="ADAL" clId="{D2595FA5-BA36-4724-91E5-604C6648E210}" dt="2022-06-15T18:31:17.639" v="969" actId="20577"/>
          <ac:spMkLst>
            <pc:docMk/>
            <pc:sldMk cId="88918731" sldId="289"/>
            <ac:spMk id="2" creationId="{04649095-B5C7-B102-05F2-55EC6BBE42E1}"/>
          </ac:spMkLst>
        </pc:spChg>
      </pc:sldChg>
      <pc:sldChg chg="add">
        <pc:chgData name="ALFREDO VALLE BARRIO" userId="90502ed2-cc44-498d-aae0-64303cc88a16" providerId="ADAL" clId="{D2595FA5-BA36-4724-91E5-604C6648E210}" dt="2022-06-15T18:45:42.102" v="1186"/>
        <pc:sldMkLst>
          <pc:docMk/>
          <pc:sldMk cId="53480449" sldId="290"/>
        </pc:sldMkLst>
      </pc:sldChg>
      <pc:sldChg chg="addSp modSp new del mod">
        <pc:chgData name="ALFREDO VALLE BARRIO" userId="90502ed2-cc44-498d-aae0-64303cc88a16" providerId="ADAL" clId="{D2595FA5-BA36-4724-91E5-604C6648E210}" dt="2022-07-08T11:23:31.135" v="8690" actId="47"/>
        <pc:sldMkLst>
          <pc:docMk/>
          <pc:sldMk cId="345714097" sldId="291"/>
        </pc:sldMkLst>
        <pc:spChg chg="mod">
          <ac:chgData name="ALFREDO VALLE BARRIO" userId="90502ed2-cc44-498d-aae0-64303cc88a16" providerId="ADAL" clId="{D2595FA5-BA36-4724-91E5-604C6648E210}" dt="2022-06-18T14:07:45.561" v="1216"/>
          <ac:spMkLst>
            <pc:docMk/>
            <pc:sldMk cId="345714097" sldId="291"/>
            <ac:spMk id="3" creationId="{BEF989CE-55C5-0A82-225F-C0271238AA25}"/>
          </ac:spMkLst>
        </pc:spChg>
        <pc:picChg chg="add mod">
          <ac:chgData name="ALFREDO VALLE BARRIO" userId="90502ed2-cc44-498d-aae0-64303cc88a16" providerId="ADAL" clId="{D2595FA5-BA36-4724-91E5-604C6648E210}" dt="2022-06-18T14:07:23.741" v="1212"/>
          <ac:picMkLst>
            <pc:docMk/>
            <pc:sldMk cId="345714097" sldId="291"/>
            <ac:picMk id="4" creationId="{A0AADA7D-BF75-1451-E0B1-3A5A76A56011}"/>
          </ac:picMkLst>
        </pc:picChg>
      </pc:sldChg>
      <pc:sldChg chg="addSp delSp modSp add mod setBg">
        <pc:chgData name="ALFREDO VALLE BARRIO" userId="90502ed2-cc44-498d-aae0-64303cc88a16" providerId="ADAL" clId="{D2595FA5-BA36-4724-91E5-604C6648E210}" dt="2022-06-18T14:22:32.274" v="1378" actId="27614"/>
        <pc:sldMkLst>
          <pc:docMk/>
          <pc:sldMk cId="4140953842" sldId="292"/>
        </pc:sldMkLst>
        <pc:spChg chg="mod">
          <ac:chgData name="ALFREDO VALLE BARRIO" userId="90502ed2-cc44-498d-aae0-64303cc88a16" providerId="ADAL" clId="{D2595FA5-BA36-4724-91E5-604C6648E210}" dt="2022-06-18T14:22:29.242" v="1377" actId="26606"/>
          <ac:spMkLst>
            <pc:docMk/>
            <pc:sldMk cId="4140953842" sldId="292"/>
            <ac:spMk id="2" creationId="{92B4D1D2-4069-D8E0-6F72-A5CE075ED647}"/>
          </ac:spMkLst>
        </pc:spChg>
        <pc:spChg chg="add mod">
          <ac:chgData name="ALFREDO VALLE BARRIO" userId="90502ed2-cc44-498d-aae0-64303cc88a16" providerId="ADAL" clId="{D2595FA5-BA36-4724-91E5-604C6648E210}" dt="2022-06-18T14:22:29.242" v="1377" actId="26606"/>
          <ac:spMkLst>
            <pc:docMk/>
            <pc:sldMk cId="4140953842" sldId="292"/>
            <ac:spMk id="4" creationId="{A02AA192-7A95-4193-9FFE-05588B184F1F}"/>
          </ac:spMkLst>
        </pc:spChg>
        <pc:spChg chg="add">
          <ac:chgData name="ALFREDO VALLE BARRIO" userId="90502ed2-cc44-498d-aae0-64303cc88a16" providerId="ADAL" clId="{D2595FA5-BA36-4724-91E5-604C6648E210}" dt="2022-06-18T14:22:29.242" v="1377" actId="26606"/>
          <ac:spMkLst>
            <pc:docMk/>
            <pc:sldMk cId="4140953842" sldId="292"/>
            <ac:spMk id="12" creationId="{131BAD53-4E89-4F62-BBB7-26359763ED39}"/>
          </ac:spMkLst>
        </pc:spChg>
        <pc:spChg chg="add">
          <ac:chgData name="ALFREDO VALLE BARRIO" userId="90502ed2-cc44-498d-aae0-64303cc88a16" providerId="ADAL" clId="{D2595FA5-BA36-4724-91E5-604C6648E210}" dt="2022-06-18T14:22:29.242" v="1377" actId="26606"/>
          <ac:spMkLst>
            <pc:docMk/>
            <pc:sldMk cId="4140953842" sldId="292"/>
            <ac:spMk id="14" creationId="{62756DA2-40EB-4C6F-B962-5822FFB54FB6}"/>
          </ac:spMkLst>
        </pc:spChg>
        <pc:picChg chg="del">
          <ac:chgData name="ALFREDO VALLE BARRIO" userId="90502ed2-cc44-498d-aae0-64303cc88a16" providerId="ADAL" clId="{D2595FA5-BA36-4724-91E5-604C6648E210}" dt="2022-06-18T14:15:32.177" v="1365" actId="478"/>
          <ac:picMkLst>
            <pc:docMk/>
            <pc:sldMk cId="4140953842" sldId="292"/>
            <ac:picMk id="5" creationId="{C6E6BD41-0924-7594-093E-88C955587929}"/>
          </ac:picMkLst>
        </pc:picChg>
        <pc:picChg chg="add mod">
          <ac:chgData name="ALFREDO VALLE BARRIO" userId="90502ed2-cc44-498d-aae0-64303cc88a16" providerId="ADAL" clId="{D2595FA5-BA36-4724-91E5-604C6648E210}" dt="2022-06-18T14:22:32.274" v="1378" actId="27614"/>
          <ac:picMkLst>
            <pc:docMk/>
            <pc:sldMk cId="4140953842" sldId="292"/>
            <ac:picMk id="7" creationId="{06C495FE-11EC-524A-7F0C-AE00025912CD}"/>
          </ac:picMkLst>
        </pc:picChg>
      </pc:sldChg>
      <pc:sldChg chg="modSp new del mod">
        <pc:chgData name="ALFREDO VALLE BARRIO" userId="90502ed2-cc44-498d-aae0-64303cc88a16" providerId="ADAL" clId="{D2595FA5-BA36-4724-91E5-604C6648E210}" dt="2022-06-18T16:12:33.685" v="1885" actId="47"/>
        <pc:sldMkLst>
          <pc:docMk/>
          <pc:sldMk cId="409927225" sldId="293"/>
        </pc:sldMkLst>
        <pc:spChg chg="mod">
          <ac:chgData name="ALFREDO VALLE BARRIO" userId="90502ed2-cc44-498d-aae0-64303cc88a16" providerId="ADAL" clId="{D2595FA5-BA36-4724-91E5-604C6648E210}" dt="2022-06-18T16:12:17.716" v="1881"/>
          <ac:spMkLst>
            <pc:docMk/>
            <pc:sldMk cId="409927225" sldId="293"/>
            <ac:spMk id="2" creationId="{7E4DBDDD-0B17-867F-DE56-386F00E2AD9F}"/>
          </ac:spMkLst>
        </pc:spChg>
      </pc:sldChg>
      <pc:sldChg chg="addSp delSp modSp new mod modNotesTx">
        <pc:chgData name="ALFREDO VALLE BARRIO" userId="90502ed2-cc44-498d-aae0-64303cc88a16" providerId="ADAL" clId="{D2595FA5-BA36-4724-91E5-604C6648E210}" dt="2022-06-22T20:04:26.312" v="2694" actId="122"/>
        <pc:sldMkLst>
          <pc:docMk/>
          <pc:sldMk cId="2542300622" sldId="294"/>
        </pc:sldMkLst>
        <pc:spChg chg="mod">
          <ac:chgData name="ALFREDO VALLE BARRIO" userId="90502ed2-cc44-498d-aae0-64303cc88a16" providerId="ADAL" clId="{D2595FA5-BA36-4724-91E5-604C6648E210}" dt="2022-06-18T16:12:32.306" v="1884"/>
          <ac:spMkLst>
            <pc:docMk/>
            <pc:sldMk cId="2542300622" sldId="294"/>
            <ac:spMk id="2" creationId="{6A489E46-8E32-385C-C12B-9D5640CD3FF9}"/>
          </ac:spMkLst>
        </pc:spChg>
        <pc:spChg chg="mod">
          <ac:chgData name="ALFREDO VALLE BARRIO" userId="90502ed2-cc44-498d-aae0-64303cc88a16" providerId="ADAL" clId="{D2595FA5-BA36-4724-91E5-604C6648E210}" dt="2022-06-18T16:12:53.424" v="1918" actId="20577"/>
          <ac:spMkLst>
            <pc:docMk/>
            <pc:sldMk cId="2542300622" sldId="294"/>
            <ac:spMk id="3" creationId="{52AECBCA-5C38-A344-1AD7-13B1A3A2BC0D}"/>
          </ac:spMkLst>
        </pc:spChg>
        <pc:spChg chg="add del mod">
          <ac:chgData name="ALFREDO VALLE BARRIO" userId="90502ed2-cc44-498d-aae0-64303cc88a16" providerId="ADAL" clId="{D2595FA5-BA36-4724-91E5-604C6648E210}" dt="2022-06-18T16:15:31.050" v="2022" actId="26606"/>
          <ac:spMkLst>
            <pc:docMk/>
            <pc:sldMk cId="2542300622" sldId="294"/>
            <ac:spMk id="4" creationId="{B85E9314-E6F4-BC53-BA38-7A5F9DA6FB4E}"/>
          </ac:spMkLst>
        </pc:spChg>
        <pc:spChg chg="mod">
          <ac:chgData name="ALFREDO VALLE BARRIO" userId="90502ed2-cc44-498d-aae0-64303cc88a16" providerId="ADAL" clId="{D2595FA5-BA36-4724-91E5-604C6648E210}" dt="2022-06-18T16:12:56.521" v="1922" actId="20577"/>
          <ac:spMkLst>
            <pc:docMk/>
            <pc:sldMk cId="2542300622" sldId="294"/>
            <ac:spMk id="5" creationId="{CEC75C68-4BD1-55A7-8FCD-C9C68D2C9DAD}"/>
          </ac:spMkLst>
        </pc:spChg>
        <pc:spChg chg="del mod">
          <ac:chgData name="ALFREDO VALLE BARRIO" userId="90502ed2-cc44-498d-aae0-64303cc88a16" providerId="ADAL" clId="{D2595FA5-BA36-4724-91E5-604C6648E210}" dt="2022-06-18T16:16:01.214" v="2031" actId="478"/>
          <ac:spMkLst>
            <pc:docMk/>
            <pc:sldMk cId="2542300622" sldId="294"/>
            <ac:spMk id="6" creationId="{D66097E6-B2C5-B92F-1130-55F49CBC7EE9}"/>
          </ac:spMkLst>
        </pc:spChg>
        <pc:spChg chg="add del mod">
          <ac:chgData name="ALFREDO VALLE BARRIO" userId="90502ed2-cc44-498d-aae0-64303cc88a16" providerId="ADAL" clId="{D2595FA5-BA36-4724-91E5-604C6648E210}" dt="2022-06-18T16:16:07.917" v="2033" actId="478"/>
          <ac:spMkLst>
            <pc:docMk/>
            <pc:sldMk cId="2542300622" sldId="294"/>
            <ac:spMk id="11" creationId="{1DAE66D4-D068-4CF3-81B5-CCF8718FDD59}"/>
          </ac:spMkLst>
        </pc:spChg>
        <pc:spChg chg="add del">
          <ac:chgData name="ALFREDO VALLE BARRIO" userId="90502ed2-cc44-498d-aae0-64303cc88a16" providerId="ADAL" clId="{D2595FA5-BA36-4724-91E5-604C6648E210}" dt="2022-06-18T16:17:25.375" v="2059" actId="22"/>
          <ac:spMkLst>
            <pc:docMk/>
            <pc:sldMk cId="2542300622" sldId="294"/>
            <ac:spMk id="13" creationId="{0A6B08A1-F3A2-725A-A2A8-B7459F0C84DF}"/>
          </ac:spMkLst>
        </pc:spChg>
        <pc:graphicFrameChg chg="add del mod">
          <ac:chgData name="ALFREDO VALLE BARRIO" userId="90502ed2-cc44-498d-aae0-64303cc88a16" providerId="ADAL" clId="{D2595FA5-BA36-4724-91E5-604C6648E210}" dt="2022-06-18T16:14:06.744" v="1967" actId="26606"/>
          <ac:graphicFrameMkLst>
            <pc:docMk/>
            <pc:sldMk cId="2542300622" sldId="294"/>
            <ac:graphicFrameMk id="8" creationId="{30571992-7E4C-87B8-41E3-C40115579804}"/>
          </ac:graphicFrameMkLst>
        </pc:graphicFrameChg>
        <pc:graphicFrameChg chg="add">
          <ac:chgData name="ALFREDO VALLE BARRIO" userId="90502ed2-cc44-498d-aae0-64303cc88a16" providerId="ADAL" clId="{D2595FA5-BA36-4724-91E5-604C6648E210}" dt="2022-06-18T16:15:31.050" v="2022" actId="26606"/>
          <ac:graphicFrameMkLst>
            <pc:docMk/>
            <pc:sldMk cId="2542300622" sldId="294"/>
            <ac:graphicFrameMk id="9" creationId="{7E8C760A-E788-9AD3-2902-E103F5B7FAB5}"/>
          </ac:graphicFrameMkLst>
        </pc:graphicFrameChg>
        <pc:graphicFrameChg chg="add mod">
          <ac:chgData name="ALFREDO VALLE BARRIO" userId="90502ed2-cc44-498d-aae0-64303cc88a16" providerId="ADAL" clId="{D2595FA5-BA36-4724-91E5-604C6648E210}" dt="2022-06-18T16:16:23.035" v="2057" actId="20577"/>
          <ac:graphicFrameMkLst>
            <pc:docMk/>
            <pc:sldMk cId="2542300622" sldId="294"/>
            <ac:graphicFrameMk id="10" creationId="{92BAD928-A193-81C1-E4EF-AA148E18C560}"/>
          </ac:graphicFrameMkLst>
        </pc:graphicFrameChg>
      </pc:sldChg>
      <pc:sldChg chg="addSp delSp modSp new mod ord modNotesTx">
        <pc:chgData name="ALFREDO VALLE BARRIO" userId="90502ed2-cc44-498d-aae0-64303cc88a16" providerId="ADAL" clId="{D2595FA5-BA36-4724-91E5-604C6648E210}" dt="2022-06-22T20:15:51.110" v="2735"/>
        <pc:sldMkLst>
          <pc:docMk/>
          <pc:sldMk cId="3341712755" sldId="295"/>
        </pc:sldMkLst>
        <pc:spChg chg="mod">
          <ac:chgData name="ALFREDO VALLE BARRIO" userId="90502ed2-cc44-498d-aae0-64303cc88a16" providerId="ADAL" clId="{D2595FA5-BA36-4724-91E5-604C6648E210}" dt="2022-06-18T17:08:44.446" v="2191" actId="20577"/>
          <ac:spMkLst>
            <pc:docMk/>
            <pc:sldMk cId="3341712755" sldId="295"/>
            <ac:spMk id="2" creationId="{76EAD49A-4345-DA8A-4BBE-4749BB905185}"/>
          </ac:spMkLst>
        </pc:spChg>
        <pc:spChg chg="del">
          <ac:chgData name="ALFREDO VALLE BARRIO" userId="90502ed2-cc44-498d-aae0-64303cc88a16" providerId="ADAL" clId="{D2595FA5-BA36-4724-91E5-604C6648E210}" dt="2022-06-18T17:08:35.233" v="2155" actId="22"/>
          <ac:spMkLst>
            <pc:docMk/>
            <pc:sldMk cId="3341712755" sldId="295"/>
            <ac:spMk id="3" creationId="{834130E1-9A99-77BE-F5F2-FC982D555E4B}"/>
          </ac:spMkLst>
        </pc:spChg>
        <pc:picChg chg="add mod ord">
          <ac:chgData name="ALFREDO VALLE BARRIO" userId="90502ed2-cc44-498d-aae0-64303cc88a16" providerId="ADAL" clId="{D2595FA5-BA36-4724-91E5-604C6648E210}" dt="2022-06-18T17:08:35.233" v="2155" actId="22"/>
          <ac:picMkLst>
            <pc:docMk/>
            <pc:sldMk cId="3341712755" sldId="295"/>
            <ac:picMk id="5" creationId="{1F933136-624F-8912-3733-1305E23D198B}"/>
          </ac:picMkLst>
        </pc:picChg>
      </pc:sldChg>
      <pc:sldChg chg="addSp delSp modSp new mod setBg">
        <pc:chgData name="ALFREDO VALLE BARRIO" userId="90502ed2-cc44-498d-aae0-64303cc88a16" providerId="ADAL" clId="{D2595FA5-BA36-4724-91E5-604C6648E210}" dt="2022-06-22T20:10:00.520" v="2716" actId="1076"/>
        <pc:sldMkLst>
          <pc:docMk/>
          <pc:sldMk cId="2481832618" sldId="296"/>
        </pc:sldMkLst>
        <pc:spChg chg="mod">
          <ac:chgData name="ALFREDO VALLE BARRIO" userId="90502ed2-cc44-498d-aae0-64303cc88a16" providerId="ADAL" clId="{D2595FA5-BA36-4724-91E5-604C6648E210}" dt="2022-06-22T20:09:53.241" v="2712" actId="26606"/>
          <ac:spMkLst>
            <pc:docMk/>
            <pc:sldMk cId="2481832618" sldId="296"/>
            <ac:spMk id="2" creationId="{D27B0D33-F884-0233-A436-8D5DB47ED1BD}"/>
          </ac:spMkLst>
        </pc:spChg>
        <pc:spChg chg="del">
          <ac:chgData name="ALFREDO VALLE BARRIO" userId="90502ed2-cc44-498d-aae0-64303cc88a16" providerId="ADAL" clId="{D2595FA5-BA36-4724-91E5-604C6648E210}" dt="2022-06-22T20:09:43.218" v="2696"/>
          <ac:spMkLst>
            <pc:docMk/>
            <pc:sldMk cId="2481832618" sldId="296"/>
            <ac:spMk id="3" creationId="{69CC758D-4234-BC82-9B7B-D444C173664E}"/>
          </ac:spMkLst>
        </pc:spChg>
        <pc:spChg chg="add">
          <ac:chgData name="ALFREDO VALLE BARRIO" userId="90502ed2-cc44-498d-aae0-64303cc88a16" providerId="ADAL" clId="{D2595FA5-BA36-4724-91E5-604C6648E210}" dt="2022-06-22T20:09:53.241" v="2712" actId="26606"/>
          <ac:spMkLst>
            <pc:docMk/>
            <pc:sldMk cId="2481832618" sldId="296"/>
            <ac:spMk id="10" creationId="{D4771268-CB57-404A-9271-370EB28F6090}"/>
          </ac:spMkLst>
        </pc:spChg>
        <pc:picChg chg="add mod">
          <ac:chgData name="ALFREDO VALLE BARRIO" userId="90502ed2-cc44-498d-aae0-64303cc88a16" providerId="ADAL" clId="{D2595FA5-BA36-4724-91E5-604C6648E210}" dt="2022-06-22T20:10:00.520" v="2716" actId="1076"/>
          <ac:picMkLst>
            <pc:docMk/>
            <pc:sldMk cId="2481832618" sldId="296"/>
            <ac:picMk id="5" creationId="{EBBA919B-F42B-8A9C-7496-D91E9CD3B086}"/>
          </ac:picMkLst>
        </pc:picChg>
      </pc:sldChg>
      <pc:sldChg chg="delSp modSp new mod">
        <pc:chgData name="ALFREDO VALLE BARRIO" userId="90502ed2-cc44-498d-aae0-64303cc88a16" providerId="ADAL" clId="{D2595FA5-BA36-4724-91E5-604C6648E210}" dt="2022-06-29T09:20:15.431" v="5607" actId="20577"/>
        <pc:sldMkLst>
          <pc:docMk/>
          <pc:sldMk cId="571743506" sldId="297"/>
        </pc:sldMkLst>
        <pc:spChg chg="mod">
          <ac:chgData name="ALFREDO VALLE BARRIO" userId="90502ed2-cc44-498d-aae0-64303cc88a16" providerId="ADAL" clId="{D2595FA5-BA36-4724-91E5-604C6648E210}" dt="2022-06-29T09:15:46.271" v="5587" actId="1076"/>
          <ac:spMkLst>
            <pc:docMk/>
            <pc:sldMk cId="571743506" sldId="297"/>
            <ac:spMk id="2" creationId="{AB942BBC-0A33-0DDC-2D68-1FCE1F51B79B}"/>
          </ac:spMkLst>
        </pc:spChg>
        <pc:spChg chg="mod">
          <ac:chgData name="ALFREDO VALLE BARRIO" userId="90502ed2-cc44-498d-aae0-64303cc88a16" providerId="ADAL" clId="{D2595FA5-BA36-4724-91E5-604C6648E210}" dt="2022-06-29T09:20:15.431" v="5607" actId="20577"/>
          <ac:spMkLst>
            <pc:docMk/>
            <pc:sldMk cId="571743506" sldId="297"/>
            <ac:spMk id="3" creationId="{1500F0D2-9C85-1AE5-9AA1-DAF8265746F0}"/>
          </ac:spMkLst>
        </pc:spChg>
        <pc:spChg chg="del">
          <ac:chgData name="ALFREDO VALLE BARRIO" userId="90502ed2-cc44-498d-aae0-64303cc88a16" providerId="ADAL" clId="{D2595FA5-BA36-4724-91E5-604C6648E210}" dt="2022-06-25T07:57:44.478" v="2946" actId="478"/>
          <ac:spMkLst>
            <pc:docMk/>
            <pc:sldMk cId="571743506" sldId="297"/>
            <ac:spMk id="3" creationId="{E89F4416-DDFE-1224-3BFD-6BF1B7C84F0F}"/>
          </ac:spMkLst>
        </pc:spChg>
      </pc:sldChg>
      <pc:sldChg chg="new del">
        <pc:chgData name="ALFREDO VALLE BARRIO" userId="90502ed2-cc44-498d-aae0-64303cc88a16" providerId="ADAL" clId="{D2595FA5-BA36-4724-91E5-604C6648E210}" dt="2022-06-25T07:57:19.299" v="2909" actId="47"/>
        <pc:sldMkLst>
          <pc:docMk/>
          <pc:sldMk cId="2381280336" sldId="297"/>
        </pc:sldMkLst>
      </pc:sldChg>
      <pc:sldChg chg="new del">
        <pc:chgData name="ALFREDO VALLE BARRIO" userId="90502ed2-cc44-498d-aae0-64303cc88a16" providerId="ADAL" clId="{D2595FA5-BA36-4724-91E5-604C6648E210}" dt="2022-06-25T08:02:19.003" v="2970" actId="47"/>
        <pc:sldMkLst>
          <pc:docMk/>
          <pc:sldMk cId="3320758309" sldId="298"/>
        </pc:sldMkLst>
      </pc:sldChg>
      <pc:sldChg chg="modSp new mod modNotesTx">
        <pc:chgData name="ALFREDO VALLE BARRIO" userId="90502ed2-cc44-498d-aae0-64303cc88a16" providerId="ADAL" clId="{D2595FA5-BA36-4724-91E5-604C6648E210}" dt="2022-06-26T12:00:45.732" v="4763" actId="20577"/>
        <pc:sldMkLst>
          <pc:docMk/>
          <pc:sldMk cId="4289400903" sldId="298"/>
        </pc:sldMkLst>
        <pc:spChg chg="mod">
          <ac:chgData name="ALFREDO VALLE BARRIO" userId="90502ed2-cc44-498d-aae0-64303cc88a16" providerId="ADAL" clId="{D2595FA5-BA36-4724-91E5-604C6648E210}" dt="2022-06-25T08:03:39.151" v="3023" actId="20577"/>
          <ac:spMkLst>
            <pc:docMk/>
            <pc:sldMk cId="4289400903" sldId="298"/>
            <ac:spMk id="2" creationId="{E4DB143F-DA82-ECCB-386E-60502BD3F90E}"/>
          </ac:spMkLst>
        </pc:spChg>
        <pc:spChg chg="mod">
          <ac:chgData name="ALFREDO VALLE BARRIO" userId="90502ed2-cc44-498d-aae0-64303cc88a16" providerId="ADAL" clId="{D2595FA5-BA36-4724-91E5-604C6648E210}" dt="2022-06-26T12:00:45.732" v="4763" actId="20577"/>
          <ac:spMkLst>
            <pc:docMk/>
            <pc:sldMk cId="4289400903" sldId="298"/>
            <ac:spMk id="3" creationId="{4EDB2ACA-3C44-1887-5494-07F2B19DAFE6}"/>
          </ac:spMkLst>
        </pc:spChg>
      </pc:sldChg>
      <pc:sldChg chg="modSp new mod">
        <pc:chgData name="ALFREDO VALLE BARRIO" userId="90502ed2-cc44-498d-aae0-64303cc88a16" providerId="ADAL" clId="{D2595FA5-BA36-4724-91E5-604C6648E210}" dt="2022-06-25T08:37:36.188" v="3531" actId="20577"/>
        <pc:sldMkLst>
          <pc:docMk/>
          <pc:sldMk cId="206577703" sldId="299"/>
        </pc:sldMkLst>
        <pc:spChg chg="mod">
          <ac:chgData name="ALFREDO VALLE BARRIO" userId="90502ed2-cc44-498d-aae0-64303cc88a16" providerId="ADAL" clId="{D2595FA5-BA36-4724-91E5-604C6648E210}" dt="2022-06-25T08:37:36.188" v="3531" actId="20577"/>
          <ac:spMkLst>
            <pc:docMk/>
            <pc:sldMk cId="206577703" sldId="299"/>
            <ac:spMk id="2" creationId="{A5448FE0-ACB1-C37B-AC14-D034E459CD32}"/>
          </ac:spMkLst>
        </pc:spChg>
        <pc:spChg chg="mod">
          <ac:chgData name="ALFREDO VALLE BARRIO" userId="90502ed2-cc44-498d-aae0-64303cc88a16" providerId="ADAL" clId="{D2595FA5-BA36-4724-91E5-604C6648E210}" dt="2022-06-25T08:37:31.903" v="3530" actId="20577"/>
          <ac:spMkLst>
            <pc:docMk/>
            <pc:sldMk cId="206577703" sldId="299"/>
            <ac:spMk id="3" creationId="{03F5DC51-3161-B875-BA34-54083D39A213}"/>
          </ac:spMkLst>
        </pc:spChg>
      </pc:sldChg>
      <pc:sldChg chg="modSp new del mod">
        <pc:chgData name="ALFREDO VALLE BARRIO" userId="90502ed2-cc44-498d-aae0-64303cc88a16" providerId="ADAL" clId="{D2595FA5-BA36-4724-91E5-604C6648E210}" dt="2022-06-26T11:17:40.561" v="4365" actId="47"/>
        <pc:sldMkLst>
          <pc:docMk/>
          <pc:sldMk cId="1206944735" sldId="300"/>
        </pc:sldMkLst>
        <pc:spChg chg="mod">
          <ac:chgData name="ALFREDO VALLE BARRIO" userId="90502ed2-cc44-498d-aae0-64303cc88a16" providerId="ADAL" clId="{D2595FA5-BA36-4724-91E5-604C6648E210}" dt="2022-06-25T09:57:36.341" v="3640" actId="20577"/>
          <ac:spMkLst>
            <pc:docMk/>
            <pc:sldMk cId="1206944735" sldId="300"/>
            <ac:spMk id="2" creationId="{2C5A7DFB-5F49-C0B7-A18E-CE2FB5669AB7}"/>
          </ac:spMkLst>
        </pc:spChg>
      </pc:sldChg>
      <pc:sldChg chg="new del">
        <pc:chgData name="ALFREDO VALLE BARRIO" userId="90502ed2-cc44-498d-aae0-64303cc88a16" providerId="ADAL" clId="{D2595FA5-BA36-4724-91E5-604C6648E210}" dt="2022-06-25T09:57:24.198" v="3621" actId="47"/>
        <pc:sldMkLst>
          <pc:docMk/>
          <pc:sldMk cId="3698450601" sldId="300"/>
        </pc:sldMkLst>
      </pc:sldChg>
      <pc:sldChg chg="new add del">
        <pc:chgData name="ALFREDO VALLE BARRIO" userId="90502ed2-cc44-498d-aae0-64303cc88a16" providerId="ADAL" clId="{D2595FA5-BA36-4724-91E5-604C6648E210}" dt="2022-06-25T09:57:18.630" v="3619" actId="47"/>
        <pc:sldMkLst>
          <pc:docMk/>
          <pc:sldMk cId="3902225723" sldId="300"/>
        </pc:sldMkLst>
      </pc:sldChg>
      <pc:sldChg chg="modSp new mod">
        <pc:chgData name="ALFREDO VALLE BARRIO" userId="90502ed2-cc44-498d-aae0-64303cc88a16" providerId="ADAL" clId="{D2595FA5-BA36-4724-91E5-604C6648E210}" dt="2022-06-26T08:24:54.081" v="3906" actId="20577"/>
        <pc:sldMkLst>
          <pc:docMk/>
          <pc:sldMk cId="2533627113" sldId="301"/>
        </pc:sldMkLst>
        <pc:spChg chg="mod">
          <ac:chgData name="ALFREDO VALLE BARRIO" userId="90502ed2-cc44-498d-aae0-64303cc88a16" providerId="ADAL" clId="{D2595FA5-BA36-4724-91E5-604C6648E210}" dt="2022-06-26T08:22:33.838" v="3708" actId="20577"/>
          <ac:spMkLst>
            <pc:docMk/>
            <pc:sldMk cId="2533627113" sldId="301"/>
            <ac:spMk id="2" creationId="{67AF88B4-CF52-3C1A-6ABA-45F2744F7556}"/>
          </ac:spMkLst>
        </pc:spChg>
        <pc:spChg chg="mod">
          <ac:chgData name="ALFREDO VALLE BARRIO" userId="90502ed2-cc44-498d-aae0-64303cc88a16" providerId="ADAL" clId="{D2595FA5-BA36-4724-91E5-604C6648E210}" dt="2022-06-26T08:24:54.081" v="3906" actId="20577"/>
          <ac:spMkLst>
            <pc:docMk/>
            <pc:sldMk cId="2533627113" sldId="301"/>
            <ac:spMk id="3" creationId="{B30E7BE6-578A-1EEA-6FC5-A5B5126BDF59}"/>
          </ac:spMkLst>
        </pc:spChg>
      </pc:sldChg>
      <pc:sldChg chg="modSp new mod">
        <pc:chgData name="ALFREDO VALLE BARRIO" userId="90502ed2-cc44-498d-aae0-64303cc88a16" providerId="ADAL" clId="{D2595FA5-BA36-4724-91E5-604C6648E210}" dt="2022-07-20T09:07:16.933" v="8702" actId="20577"/>
        <pc:sldMkLst>
          <pc:docMk/>
          <pc:sldMk cId="3830910081" sldId="302"/>
        </pc:sldMkLst>
        <pc:spChg chg="mod">
          <ac:chgData name="ALFREDO VALLE BARRIO" userId="90502ed2-cc44-498d-aae0-64303cc88a16" providerId="ADAL" clId="{D2595FA5-BA36-4724-91E5-604C6648E210}" dt="2022-06-26T11:00:49.058" v="4269" actId="1076"/>
          <ac:spMkLst>
            <pc:docMk/>
            <pc:sldMk cId="3830910081" sldId="302"/>
            <ac:spMk id="2" creationId="{7C1E8903-7E68-E799-D009-4D1F34D77E7A}"/>
          </ac:spMkLst>
        </pc:spChg>
        <pc:spChg chg="mod">
          <ac:chgData name="ALFREDO VALLE BARRIO" userId="90502ed2-cc44-498d-aae0-64303cc88a16" providerId="ADAL" clId="{D2595FA5-BA36-4724-91E5-604C6648E210}" dt="2022-07-20T09:07:16.933" v="8702" actId="20577"/>
          <ac:spMkLst>
            <pc:docMk/>
            <pc:sldMk cId="3830910081" sldId="302"/>
            <ac:spMk id="3" creationId="{831E06D6-AA3E-F68F-AFEB-407FCB058420}"/>
          </ac:spMkLst>
        </pc:spChg>
      </pc:sldChg>
      <pc:sldChg chg="modSp new mod ord">
        <pc:chgData name="ALFREDO VALLE BARRIO" userId="90502ed2-cc44-498d-aae0-64303cc88a16" providerId="ADAL" clId="{D2595FA5-BA36-4724-91E5-604C6648E210}" dt="2022-06-26T21:37:26.771" v="4998"/>
        <pc:sldMkLst>
          <pc:docMk/>
          <pc:sldMk cId="2893067134" sldId="303"/>
        </pc:sldMkLst>
        <pc:spChg chg="mod">
          <ac:chgData name="ALFREDO VALLE BARRIO" userId="90502ed2-cc44-498d-aae0-64303cc88a16" providerId="ADAL" clId="{D2595FA5-BA36-4724-91E5-604C6648E210}" dt="2022-06-26T21:37:17.021" v="4994" actId="14100"/>
          <ac:spMkLst>
            <pc:docMk/>
            <pc:sldMk cId="2893067134" sldId="303"/>
            <ac:spMk id="2" creationId="{AD50A361-6F08-8352-ACF7-B0F61732B03A}"/>
          </ac:spMkLst>
        </pc:spChg>
        <pc:spChg chg="mod">
          <ac:chgData name="ALFREDO VALLE BARRIO" userId="90502ed2-cc44-498d-aae0-64303cc88a16" providerId="ADAL" clId="{D2595FA5-BA36-4724-91E5-604C6648E210}" dt="2022-06-26T21:37:18.801" v="4996" actId="27636"/>
          <ac:spMkLst>
            <pc:docMk/>
            <pc:sldMk cId="2893067134" sldId="303"/>
            <ac:spMk id="3" creationId="{CD927F12-9D09-0890-B998-C23AC4FB1949}"/>
          </ac:spMkLst>
        </pc:spChg>
      </pc:sldChg>
      <pc:sldChg chg="modSp new mod">
        <pc:chgData name="ALFREDO VALLE BARRIO" userId="90502ed2-cc44-498d-aae0-64303cc88a16" providerId="ADAL" clId="{D2595FA5-BA36-4724-91E5-604C6648E210}" dt="2022-06-29T11:00:36.934" v="6047" actId="27636"/>
        <pc:sldMkLst>
          <pc:docMk/>
          <pc:sldMk cId="2611775583" sldId="306"/>
        </pc:sldMkLst>
        <pc:spChg chg="mod">
          <ac:chgData name="ALFREDO VALLE BARRIO" userId="90502ed2-cc44-498d-aae0-64303cc88a16" providerId="ADAL" clId="{D2595FA5-BA36-4724-91E5-604C6648E210}" dt="2022-06-29T10:39:30.464" v="5830" actId="20577"/>
          <ac:spMkLst>
            <pc:docMk/>
            <pc:sldMk cId="2611775583" sldId="306"/>
            <ac:spMk id="2" creationId="{7FF93CAC-AFBD-63DB-29F5-1909F09BBD16}"/>
          </ac:spMkLst>
        </pc:spChg>
        <pc:spChg chg="mod">
          <ac:chgData name="ALFREDO VALLE BARRIO" userId="90502ed2-cc44-498d-aae0-64303cc88a16" providerId="ADAL" clId="{D2595FA5-BA36-4724-91E5-604C6648E210}" dt="2022-06-29T11:00:36.934" v="6047" actId="27636"/>
          <ac:spMkLst>
            <pc:docMk/>
            <pc:sldMk cId="2611775583" sldId="306"/>
            <ac:spMk id="3" creationId="{974E0DCB-4AFE-1BDA-5E9E-7E56FCC00B25}"/>
          </ac:spMkLst>
        </pc:spChg>
      </pc:sldChg>
      <pc:sldChg chg="ord">
        <pc:chgData name="ALFREDO VALLE BARRIO" userId="90502ed2-cc44-498d-aae0-64303cc88a16" providerId="ADAL" clId="{D2595FA5-BA36-4724-91E5-604C6648E210}" dt="2022-07-03T09:29:24.050" v="6326"/>
        <pc:sldMkLst>
          <pc:docMk/>
          <pc:sldMk cId="4064914285" sldId="307"/>
        </pc:sldMkLst>
      </pc:sldChg>
      <pc:sldChg chg="addSp delSp modSp mod setBg modNotesTx">
        <pc:chgData name="ALFREDO VALLE BARRIO" userId="90502ed2-cc44-498d-aae0-64303cc88a16" providerId="ADAL" clId="{D2595FA5-BA36-4724-91E5-604C6648E210}" dt="2022-07-05T18:32:55.912" v="7888"/>
        <pc:sldMkLst>
          <pc:docMk/>
          <pc:sldMk cId="3898148452" sldId="311"/>
        </pc:sldMkLst>
        <pc:spChg chg="mod">
          <ac:chgData name="ALFREDO VALLE BARRIO" userId="90502ed2-cc44-498d-aae0-64303cc88a16" providerId="ADAL" clId="{D2595FA5-BA36-4724-91E5-604C6648E210}" dt="2022-07-02T10:48:49.133" v="6209" actId="26606"/>
          <ac:spMkLst>
            <pc:docMk/>
            <pc:sldMk cId="3898148452" sldId="311"/>
            <ac:spMk id="2" creationId="{09A0CABB-8240-FB78-3F38-77F18B03D59B}"/>
          </ac:spMkLst>
        </pc:spChg>
        <pc:spChg chg="del mod">
          <ac:chgData name="ALFREDO VALLE BARRIO" userId="90502ed2-cc44-498d-aae0-64303cc88a16" providerId="ADAL" clId="{D2595FA5-BA36-4724-91E5-604C6648E210}" dt="2022-07-02T10:48:49.133" v="6209" actId="26606"/>
          <ac:spMkLst>
            <pc:docMk/>
            <pc:sldMk cId="3898148452" sldId="311"/>
            <ac:spMk id="3" creationId="{80A07021-900D-1439-22FC-B8143852A60A}"/>
          </ac:spMkLst>
        </pc:spChg>
        <pc:spChg chg="add">
          <ac:chgData name="ALFREDO VALLE BARRIO" userId="90502ed2-cc44-498d-aae0-64303cc88a16" providerId="ADAL" clId="{D2595FA5-BA36-4724-91E5-604C6648E210}" dt="2022-07-02T10:48:49.133" v="6209" actId="26606"/>
          <ac:spMkLst>
            <pc:docMk/>
            <pc:sldMk cId="3898148452" sldId="311"/>
            <ac:spMk id="9" creationId="{2E442304-DDBD-4F7B-8017-36BCC863FB40}"/>
          </ac:spMkLst>
        </pc:spChg>
        <pc:spChg chg="add">
          <ac:chgData name="ALFREDO VALLE BARRIO" userId="90502ed2-cc44-498d-aae0-64303cc88a16" providerId="ADAL" clId="{D2595FA5-BA36-4724-91E5-604C6648E210}" dt="2022-07-02T10:48:49.133" v="6209" actId="26606"/>
          <ac:spMkLst>
            <pc:docMk/>
            <pc:sldMk cId="3898148452" sldId="311"/>
            <ac:spMk id="11" creationId="{5E107275-3853-46FD-A241-DE4355A42675}"/>
          </ac:spMkLst>
        </pc:spChg>
        <pc:graphicFrameChg chg="add mod">
          <ac:chgData name="ALFREDO VALLE BARRIO" userId="90502ed2-cc44-498d-aae0-64303cc88a16" providerId="ADAL" clId="{D2595FA5-BA36-4724-91E5-604C6648E210}" dt="2022-07-05T18:32:55.912" v="7888"/>
          <ac:graphicFrameMkLst>
            <pc:docMk/>
            <pc:sldMk cId="3898148452" sldId="311"/>
            <ac:graphicFrameMk id="5" creationId="{C5BD3C2B-1494-9CDA-C271-DE6AAB608710}"/>
          </ac:graphicFrameMkLst>
        </pc:graphicFrameChg>
      </pc:sldChg>
      <pc:sldChg chg="addSp modSp new mod ord setBg">
        <pc:chgData name="ALFREDO VALLE BARRIO" userId="90502ed2-cc44-498d-aae0-64303cc88a16" providerId="ADAL" clId="{D2595FA5-BA36-4724-91E5-604C6648E210}" dt="2022-07-02T09:46:33.059" v="6174" actId="403"/>
        <pc:sldMkLst>
          <pc:docMk/>
          <pc:sldMk cId="611177149" sldId="312"/>
        </pc:sldMkLst>
        <pc:spChg chg="mod">
          <ac:chgData name="ALFREDO VALLE BARRIO" userId="90502ed2-cc44-498d-aae0-64303cc88a16" providerId="ADAL" clId="{D2595FA5-BA36-4724-91E5-604C6648E210}" dt="2022-07-02T09:46:28.585" v="6171" actId="26606"/>
          <ac:spMkLst>
            <pc:docMk/>
            <pc:sldMk cId="611177149" sldId="312"/>
            <ac:spMk id="2" creationId="{3DF79184-958F-A174-04EF-F70DD0B1BBBD}"/>
          </ac:spMkLst>
        </pc:spChg>
        <pc:spChg chg="mod">
          <ac:chgData name="ALFREDO VALLE BARRIO" userId="90502ed2-cc44-498d-aae0-64303cc88a16" providerId="ADAL" clId="{D2595FA5-BA36-4724-91E5-604C6648E210}" dt="2022-07-02T09:46:33.059" v="6174" actId="403"/>
          <ac:spMkLst>
            <pc:docMk/>
            <pc:sldMk cId="611177149" sldId="312"/>
            <ac:spMk id="3" creationId="{6C752CBA-6934-3F61-1DE0-B11F42D932DE}"/>
          </ac:spMkLst>
        </pc:spChg>
        <pc:picChg chg="add">
          <ac:chgData name="ALFREDO VALLE BARRIO" userId="90502ed2-cc44-498d-aae0-64303cc88a16" providerId="ADAL" clId="{D2595FA5-BA36-4724-91E5-604C6648E210}" dt="2022-07-02T09:46:28.585" v="6171" actId="26606"/>
          <ac:picMkLst>
            <pc:docMk/>
            <pc:sldMk cId="611177149" sldId="312"/>
            <ac:picMk id="5" creationId="{95A85E81-8F26-6755-BFBC-88A7DA59A910}"/>
          </ac:picMkLst>
        </pc:picChg>
        <pc:cxnChg chg="add">
          <ac:chgData name="ALFREDO VALLE BARRIO" userId="90502ed2-cc44-498d-aae0-64303cc88a16" providerId="ADAL" clId="{D2595FA5-BA36-4724-91E5-604C6648E210}" dt="2022-07-02T09:46:28.585" v="6171" actId="26606"/>
          <ac:cxnSpMkLst>
            <pc:docMk/>
            <pc:sldMk cId="611177149" sldId="312"/>
            <ac:cxnSpMk id="9" creationId="{A7F400EE-A8A5-48AF-B4D6-291B52C6F0B0}"/>
          </ac:cxnSpMkLst>
        </pc:cxnChg>
      </pc:sldChg>
      <pc:sldChg chg="new del">
        <pc:chgData name="ALFREDO VALLE BARRIO" userId="90502ed2-cc44-498d-aae0-64303cc88a16" providerId="ADAL" clId="{D2595FA5-BA36-4724-91E5-604C6648E210}" dt="2022-07-02T09:45:10.362" v="6052" actId="47"/>
        <pc:sldMkLst>
          <pc:docMk/>
          <pc:sldMk cId="2665390919" sldId="312"/>
        </pc:sldMkLst>
      </pc:sldChg>
      <pc:sldChg chg="addSp delSp modSp new mod setBg modNotesTx">
        <pc:chgData name="ALFREDO VALLE BARRIO" userId="90502ed2-cc44-498d-aae0-64303cc88a16" providerId="ADAL" clId="{D2595FA5-BA36-4724-91E5-604C6648E210}" dt="2022-07-08T09:39:59.826" v="8536"/>
        <pc:sldMkLst>
          <pc:docMk/>
          <pc:sldMk cId="123706905" sldId="313"/>
        </pc:sldMkLst>
        <pc:spChg chg="mod">
          <ac:chgData name="ALFREDO VALLE BARRIO" userId="90502ed2-cc44-498d-aae0-64303cc88a16" providerId="ADAL" clId="{D2595FA5-BA36-4724-91E5-604C6648E210}" dt="2022-07-03T09:45:04.311" v="6380" actId="26606"/>
          <ac:spMkLst>
            <pc:docMk/>
            <pc:sldMk cId="123706905" sldId="313"/>
            <ac:spMk id="2" creationId="{DF10188B-D022-A766-ABBC-48F0E2D5B743}"/>
          </ac:spMkLst>
        </pc:spChg>
        <pc:spChg chg="del mod">
          <ac:chgData name="ALFREDO VALLE BARRIO" userId="90502ed2-cc44-498d-aae0-64303cc88a16" providerId="ADAL" clId="{D2595FA5-BA36-4724-91E5-604C6648E210}" dt="2022-07-03T09:45:04.311" v="6380" actId="26606"/>
          <ac:spMkLst>
            <pc:docMk/>
            <pc:sldMk cId="123706905" sldId="313"/>
            <ac:spMk id="3" creationId="{5BDD1EC8-6A8A-2B88-E5B7-4BD8055636CA}"/>
          </ac:spMkLst>
        </pc:spChg>
        <pc:spChg chg="add">
          <ac:chgData name="ALFREDO VALLE BARRIO" userId="90502ed2-cc44-498d-aae0-64303cc88a16" providerId="ADAL" clId="{D2595FA5-BA36-4724-91E5-604C6648E210}" dt="2022-07-03T09:45:04.311" v="6380" actId="26606"/>
          <ac:spMkLst>
            <pc:docMk/>
            <pc:sldMk cId="123706905" sldId="313"/>
            <ac:spMk id="9" creationId="{2E442304-DDBD-4F7B-8017-36BCC863FB40}"/>
          </ac:spMkLst>
        </pc:spChg>
        <pc:spChg chg="add">
          <ac:chgData name="ALFREDO VALLE BARRIO" userId="90502ed2-cc44-498d-aae0-64303cc88a16" providerId="ADAL" clId="{D2595FA5-BA36-4724-91E5-604C6648E210}" dt="2022-07-03T09:45:04.311" v="6380" actId="26606"/>
          <ac:spMkLst>
            <pc:docMk/>
            <pc:sldMk cId="123706905" sldId="313"/>
            <ac:spMk id="11" creationId="{5E107275-3853-46FD-A241-DE4355A42675}"/>
          </ac:spMkLst>
        </pc:spChg>
        <pc:graphicFrameChg chg="add mod">
          <ac:chgData name="ALFREDO VALLE BARRIO" userId="90502ed2-cc44-498d-aae0-64303cc88a16" providerId="ADAL" clId="{D2595FA5-BA36-4724-91E5-604C6648E210}" dt="2022-07-08T07:44:55.179" v="8535" actId="20577"/>
          <ac:graphicFrameMkLst>
            <pc:docMk/>
            <pc:sldMk cId="123706905" sldId="313"/>
            <ac:graphicFrameMk id="5" creationId="{8E04BA82-A2C0-E71A-C382-5F8B6028F0F0}"/>
          </ac:graphicFrameMkLst>
        </pc:graphicFrameChg>
      </pc:sldChg>
      <pc:sldChg chg="modSp new del mod">
        <pc:chgData name="ALFREDO VALLE BARRIO" userId="90502ed2-cc44-498d-aae0-64303cc88a16" providerId="ADAL" clId="{D2595FA5-BA36-4724-91E5-604C6648E210}" dt="2022-07-03T09:45:13.627" v="6383" actId="47"/>
        <pc:sldMkLst>
          <pc:docMk/>
          <pc:sldMk cId="2520712080" sldId="314"/>
        </pc:sldMkLst>
        <pc:spChg chg="mod">
          <ac:chgData name="ALFREDO VALLE BARRIO" userId="90502ed2-cc44-498d-aae0-64303cc88a16" providerId="ADAL" clId="{D2595FA5-BA36-4724-91E5-604C6648E210}" dt="2022-07-03T09:45:11.488" v="6382" actId="20577"/>
          <ac:spMkLst>
            <pc:docMk/>
            <pc:sldMk cId="2520712080" sldId="314"/>
            <ac:spMk id="2" creationId="{B72B679F-D0B2-AE90-CBB5-0C1AA40CA050}"/>
          </ac:spMkLst>
        </pc:spChg>
      </pc:sldChg>
      <pc:sldChg chg="addSp delSp modSp new mod setBg">
        <pc:chgData name="ALFREDO VALLE BARRIO" userId="90502ed2-cc44-498d-aae0-64303cc88a16" providerId="ADAL" clId="{D2595FA5-BA36-4724-91E5-604C6648E210}" dt="2022-07-08T11:21:45.658" v="8629"/>
        <pc:sldMkLst>
          <pc:docMk/>
          <pc:sldMk cId="3305698434" sldId="314"/>
        </pc:sldMkLst>
        <pc:spChg chg="mod">
          <ac:chgData name="ALFREDO VALLE BARRIO" userId="90502ed2-cc44-498d-aae0-64303cc88a16" providerId="ADAL" clId="{D2595FA5-BA36-4724-91E5-604C6648E210}" dt="2022-07-08T10:46:40.257" v="8538" actId="1076"/>
          <ac:spMkLst>
            <pc:docMk/>
            <pc:sldMk cId="3305698434" sldId="314"/>
            <ac:spMk id="2" creationId="{2200CEE5-A310-0B4F-120A-8F5161B99684}"/>
          </ac:spMkLst>
        </pc:spChg>
        <pc:spChg chg="mod">
          <ac:chgData name="ALFREDO VALLE BARRIO" userId="90502ed2-cc44-498d-aae0-64303cc88a16" providerId="ADAL" clId="{D2595FA5-BA36-4724-91E5-604C6648E210}" dt="2022-07-08T11:21:45.658" v="8629"/>
          <ac:spMkLst>
            <pc:docMk/>
            <pc:sldMk cId="3305698434" sldId="314"/>
            <ac:spMk id="3" creationId="{F9ADA44E-B3E2-D673-5CA1-A5AD957F6C61}"/>
          </ac:spMkLst>
        </pc:spChg>
        <pc:spChg chg="add del">
          <ac:chgData name="ALFREDO VALLE BARRIO" userId="90502ed2-cc44-498d-aae0-64303cc88a16" providerId="ADAL" clId="{D2595FA5-BA36-4724-91E5-604C6648E210}" dt="2022-07-08T11:21:34.837" v="8625"/>
          <ac:spMkLst>
            <pc:docMk/>
            <pc:sldMk cId="3305698434" sldId="314"/>
            <ac:spMk id="4" creationId="{269AA0AB-22BD-6B3A-4035-F184F16D96ED}"/>
          </ac:spMkLst>
        </pc:spChg>
        <pc:spChg chg="add del">
          <ac:chgData name="ALFREDO VALLE BARRIO" userId="90502ed2-cc44-498d-aae0-64303cc88a16" providerId="ADAL" clId="{D2595FA5-BA36-4724-91E5-604C6648E210}" dt="2022-07-03T09:45:51.928" v="6409" actId="26606"/>
          <ac:spMkLst>
            <pc:docMk/>
            <pc:sldMk cId="3305698434" sldId="314"/>
            <ac:spMk id="8" creationId="{943CAA20-3569-4189-9E48-239A229A86CA}"/>
          </ac:spMkLst>
        </pc:spChg>
        <pc:spChg chg="add del">
          <ac:chgData name="ALFREDO VALLE BARRIO" userId="90502ed2-cc44-498d-aae0-64303cc88a16" providerId="ADAL" clId="{D2595FA5-BA36-4724-91E5-604C6648E210}" dt="2022-07-03T09:45:51.928" v="6409" actId="26606"/>
          <ac:spMkLst>
            <pc:docMk/>
            <pc:sldMk cId="3305698434" sldId="314"/>
            <ac:spMk id="10" creationId="{DA542B6D-E775-4832-91DC-2D20F857813A}"/>
          </ac:spMkLst>
        </pc:spChg>
      </pc:sldChg>
      <pc:sldChg chg="modSp new mod">
        <pc:chgData name="ALFREDO VALLE BARRIO" userId="90502ed2-cc44-498d-aae0-64303cc88a16" providerId="ADAL" clId="{D2595FA5-BA36-4724-91E5-604C6648E210}" dt="2022-07-03T22:22:25.406" v="7182" actId="20577"/>
        <pc:sldMkLst>
          <pc:docMk/>
          <pc:sldMk cId="2647249850" sldId="315"/>
        </pc:sldMkLst>
        <pc:spChg chg="mod">
          <ac:chgData name="ALFREDO VALLE BARRIO" userId="90502ed2-cc44-498d-aae0-64303cc88a16" providerId="ADAL" clId="{D2595FA5-BA36-4724-91E5-604C6648E210}" dt="2022-07-03T22:21:34.593" v="7019" actId="20577"/>
          <ac:spMkLst>
            <pc:docMk/>
            <pc:sldMk cId="2647249850" sldId="315"/>
            <ac:spMk id="2" creationId="{15DE37DA-4D61-186F-B32A-C57B54CE99B0}"/>
          </ac:spMkLst>
        </pc:spChg>
        <pc:spChg chg="mod">
          <ac:chgData name="ALFREDO VALLE BARRIO" userId="90502ed2-cc44-498d-aae0-64303cc88a16" providerId="ADAL" clId="{D2595FA5-BA36-4724-91E5-604C6648E210}" dt="2022-07-03T22:22:25.406" v="7182" actId="20577"/>
          <ac:spMkLst>
            <pc:docMk/>
            <pc:sldMk cId="2647249850" sldId="315"/>
            <ac:spMk id="3" creationId="{D36CEC94-9A0B-E0F7-8ED2-6C5D68B3C27F}"/>
          </ac:spMkLst>
        </pc:spChg>
      </pc:sldChg>
      <pc:sldChg chg="modSp new mod">
        <pc:chgData name="ALFREDO VALLE BARRIO" userId="90502ed2-cc44-498d-aae0-64303cc88a16" providerId="ADAL" clId="{D2595FA5-BA36-4724-91E5-604C6648E210}" dt="2022-07-03T22:25:28.094" v="7527" actId="20577"/>
        <pc:sldMkLst>
          <pc:docMk/>
          <pc:sldMk cId="289472411" sldId="316"/>
        </pc:sldMkLst>
        <pc:spChg chg="mod">
          <ac:chgData name="ALFREDO VALLE BARRIO" userId="90502ed2-cc44-498d-aae0-64303cc88a16" providerId="ADAL" clId="{D2595FA5-BA36-4724-91E5-604C6648E210}" dt="2022-07-03T22:23:34" v="7215" actId="20577"/>
          <ac:spMkLst>
            <pc:docMk/>
            <pc:sldMk cId="289472411" sldId="316"/>
            <ac:spMk id="2" creationId="{62D5FE16-BC1A-23F0-3AA9-B8F1A799380E}"/>
          </ac:spMkLst>
        </pc:spChg>
        <pc:spChg chg="mod">
          <ac:chgData name="ALFREDO VALLE BARRIO" userId="90502ed2-cc44-498d-aae0-64303cc88a16" providerId="ADAL" clId="{D2595FA5-BA36-4724-91E5-604C6648E210}" dt="2022-07-03T22:25:28.094" v="7527" actId="20577"/>
          <ac:spMkLst>
            <pc:docMk/>
            <pc:sldMk cId="289472411" sldId="316"/>
            <ac:spMk id="3" creationId="{4AD31FCB-A7FB-09CB-7015-FB80B62C9B43}"/>
          </ac:spMkLst>
        </pc:spChg>
      </pc:sldChg>
      <pc:sldChg chg="new del">
        <pc:chgData name="ALFREDO VALLE BARRIO" userId="90502ed2-cc44-498d-aae0-64303cc88a16" providerId="ADAL" clId="{D2595FA5-BA36-4724-91E5-604C6648E210}" dt="2022-07-03T22:23:10.757" v="7184" actId="47"/>
        <pc:sldMkLst>
          <pc:docMk/>
          <pc:sldMk cId="2213743514" sldId="316"/>
        </pc:sldMkLst>
      </pc:sldChg>
      <pc:sldChg chg="addSp delSp modSp new mod ord setBg">
        <pc:chgData name="ALFREDO VALLE BARRIO" userId="90502ed2-cc44-498d-aae0-64303cc88a16" providerId="ADAL" clId="{D2595FA5-BA36-4724-91E5-604C6648E210}" dt="2022-07-05T21:14:23.329" v="8092" actId="27636"/>
        <pc:sldMkLst>
          <pc:docMk/>
          <pc:sldMk cId="3467798393" sldId="317"/>
        </pc:sldMkLst>
        <pc:spChg chg="mod">
          <ac:chgData name="ALFREDO VALLE BARRIO" userId="90502ed2-cc44-498d-aae0-64303cc88a16" providerId="ADAL" clId="{D2595FA5-BA36-4724-91E5-604C6648E210}" dt="2022-07-05T21:14:18.474" v="8089" actId="26606"/>
          <ac:spMkLst>
            <pc:docMk/>
            <pc:sldMk cId="3467798393" sldId="317"/>
            <ac:spMk id="2" creationId="{008E50E4-A616-D6A9-C3D7-334B2FAEE1EC}"/>
          </ac:spMkLst>
        </pc:spChg>
        <pc:spChg chg="add del mod">
          <ac:chgData name="ALFREDO VALLE BARRIO" userId="90502ed2-cc44-498d-aae0-64303cc88a16" providerId="ADAL" clId="{D2595FA5-BA36-4724-91E5-604C6648E210}" dt="2022-07-05T21:14:18.474" v="8089" actId="26606"/>
          <ac:spMkLst>
            <pc:docMk/>
            <pc:sldMk cId="3467798393" sldId="317"/>
            <ac:spMk id="3" creationId="{5B3FA871-107F-0CF1-17A2-A873FB881547}"/>
          </ac:spMkLst>
        </pc:spChg>
        <pc:spChg chg="add del">
          <ac:chgData name="ALFREDO VALLE BARRIO" userId="90502ed2-cc44-498d-aae0-64303cc88a16" providerId="ADAL" clId="{D2595FA5-BA36-4724-91E5-604C6648E210}" dt="2022-07-05T21:14:18.445" v="8088" actId="26606"/>
          <ac:spMkLst>
            <pc:docMk/>
            <pc:sldMk cId="3467798393" sldId="317"/>
            <ac:spMk id="11" creationId="{E5F17139-31EE-46AC-B04F-DBBD852DD6CB}"/>
          </ac:spMkLst>
        </pc:spChg>
        <pc:spChg chg="add del">
          <ac:chgData name="ALFREDO VALLE BARRIO" userId="90502ed2-cc44-498d-aae0-64303cc88a16" providerId="ADAL" clId="{D2595FA5-BA36-4724-91E5-604C6648E210}" dt="2022-07-05T21:14:18.445" v="8088" actId="26606"/>
          <ac:spMkLst>
            <pc:docMk/>
            <pc:sldMk cId="3467798393" sldId="317"/>
            <ac:spMk id="12" creationId="{0C541B88-1AE9-40C3-AFD5-967787C1979F}"/>
          </ac:spMkLst>
        </pc:spChg>
        <pc:spChg chg="add del">
          <ac:chgData name="ALFREDO VALLE BARRIO" userId="90502ed2-cc44-498d-aae0-64303cc88a16" providerId="ADAL" clId="{D2595FA5-BA36-4724-91E5-604C6648E210}" dt="2022-07-05T21:14:18.445" v="8088" actId="26606"/>
          <ac:spMkLst>
            <pc:docMk/>
            <pc:sldMk cId="3467798393" sldId="317"/>
            <ac:spMk id="17" creationId="{89D16701-DA76-4F72-BB63-E2C3FFBDFE0F}"/>
          </ac:spMkLst>
        </pc:spChg>
        <pc:spChg chg="add del">
          <ac:chgData name="ALFREDO VALLE BARRIO" userId="90502ed2-cc44-498d-aae0-64303cc88a16" providerId="ADAL" clId="{D2595FA5-BA36-4724-91E5-604C6648E210}" dt="2022-07-05T21:14:18.445" v="8088" actId="26606"/>
          <ac:spMkLst>
            <pc:docMk/>
            <pc:sldMk cId="3467798393" sldId="317"/>
            <ac:spMk id="19" creationId="{1CC28BE1-9DC6-43FE-9582-39F091098D77}"/>
          </ac:spMkLst>
        </pc:spChg>
        <pc:spChg chg="add mod">
          <ac:chgData name="ALFREDO VALLE BARRIO" userId="90502ed2-cc44-498d-aae0-64303cc88a16" providerId="ADAL" clId="{D2595FA5-BA36-4724-91E5-604C6648E210}" dt="2022-07-05T21:14:23.329" v="8092" actId="27636"/>
          <ac:spMkLst>
            <pc:docMk/>
            <pc:sldMk cId="3467798393" sldId="317"/>
            <ac:spMk id="36" creationId="{5B3FA871-107F-0CF1-17A2-A873FB881547}"/>
          </ac:spMkLst>
        </pc:spChg>
        <pc:grpChg chg="add del">
          <ac:chgData name="ALFREDO VALLE BARRIO" userId="90502ed2-cc44-498d-aae0-64303cc88a16" providerId="ADAL" clId="{D2595FA5-BA36-4724-91E5-604C6648E210}" dt="2022-07-05T21:14:18.445" v="8088" actId="26606"/>
          <ac:grpSpMkLst>
            <pc:docMk/>
            <pc:sldMk cId="3467798393" sldId="317"/>
            <ac:grpSpMk id="13" creationId="{7CF625D3-71A3-4F30-A096-8EF334E959D0}"/>
          </ac:grpSpMkLst>
        </pc:grpChg>
        <pc:grpChg chg="add del">
          <ac:chgData name="ALFREDO VALLE BARRIO" userId="90502ed2-cc44-498d-aae0-64303cc88a16" providerId="ADAL" clId="{D2595FA5-BA36-4724-91E5-604C6648E210}" dt="2022-07-05T21:14:18.445" v="8088" actId="26606"/>
          <ac:grpSpMkLst>
            <pc:docMk/>
            <pc:sldMk cId="3467798393" sldId="317"/>
            <ac:grpSpMk id="21" creationId="{AF9AF3F3-CE0C-4125-BDD7-346487FA0B40}"/>
          </ac:grpSpMkLst>
        </pc:grpChg>
        <pc:graphicFrameChg chg="add del">
          <ac:chgData name="ALFREDO VALLE BARRIO" userId="90502ed2-cc44-498d-aae0-64303cc88a16" providerId="ADAL" clId="{D2595FA5-BA36-4724-91E5-604C6648E210}" dt="2022-07-05T21:14:18.445" v="8088" actId="26606"/>
          <ac:graphicFrameMkLst>
            <pc:docMk/>
            <pc:sldMk cId="3467798393" sldId="317"/>
            <ac:graphicFrameMk id="16" creationId="{2CCF4988-6CEE-E44F-1D78-DE46F2267C0A}"/>
          </ac:graphicFrameMkLst>
        </pc:graphicFrameChg>
        <pc:picChg chg="add del">
          <ac:chgData name="ALFREDO VALLE BARRIO" userId="90502ed2-cc44-498d-aae0-64303cc88a16" providerId="ADAL" clId="{D2595FA5-BA36-4724-91E5-604C6648E210}" dt="2022-07-05T21:14:17.315" v="8086" actId="26606"/>
          <ac:picMkLst>
            <pc:docMk/>
            <pc:sldMk cId="3467798393" sldId="317"/>
            <ac:picMk id="5" creationId="{3457E480-D0BB-AAA4-ECFB-E1EC1523613E}"/>
          </ac:picMkLst>
        </pc:picChg>
        <pc:picChg chg="add">
          <ac:chgData name="ALFREDO VALLE BARRIO" userId="90502ed2-cc44-498d-aae0-64303cc88a16" providerId="ADAL" clId="{D2595FA5-BA36-4724-91E5-604C6648E210}" dt="2022-07-05T21:14:18.474" v="8089" actId="26606"/>
          <ac:picMkLst>
            <pc:docMk/>
            <pc:sldMk cId="3467798393" sldId="317"/>
            <ac:picMk id="37" creationId="{3457E480-D0BB-AAA4-ECFB-E1EC1523613E}"/>
          </ac:picMkLst>
        </pc:picChg>
        <pc:cxnChg chg="add del">
          <ac:chgData name="ALFREDO VALLE BARRIO" userId="90502ed2-cc44-498d-aae0-64303cc88a16" providerId="ADAL" clId="{D2595FA5-BA36-4724-91E5-604C6648E210}" dt="2022-07-05T21:14:17.315" v="8086" actId="26606"/>
          <ac:cxnSpMkLst>
            <pc:docMk/>
            <pc:sldMk cId="3467798393" sldId="317"/>
            <ac:cxnSpMk id="9" creationId="{A7F400EE-A8A5-48AF-B4D6-291B52C6F0B0}"/>
          </ac:cxnSpMkLst>
        </pc:cxnChg>
        <pc:cxnChg chg="add">
          <ac:chgData name="ALFREDO VALLE BARRIO" userId="90502ed2-cc44-498d-aae0-64303cc88a16" providerId="ADAL" clId="{D2595FA5-BA36-4724-91E5-604C6648E210}" dt="2022-07-05T21:14:18.474" v="8089" actId="26606"/>
          <ac:cxnSpMkLst>
            <pc:docMk/>
            <pc:sldMk cId="3467798393" sldId="317"/>
            <ac:cxnSpMk id="38" creationId="{A7F400EE-A8A5-48AF-B4D6-291B52C6F0B0}"/>
          </ac:cxnSpMkLst>
        </pc:cxnChg>
      </pc:sldChg>
      <pc:sldChg chg="modSp add mod ord">
        <pc:chgData name="ALFREDO VALLE BARRIO" userId="90502ed2-cc44-498d-aae0-64303cc88a16" providerId="ADAL" clId="{D2595FA5-BA36-4724-91E5-604C6648E210}" dt="2022-07-05T22:17:34.489" v="8170" actId="20577"/>
        <pc:sldMkLst>
          <pc:docMk/>
          <pc:sldMk cId="1537415907" sldId="318"/>
        </pc:sldMkLst>
        <pc:spChg chg="mod">
          <ac:chgData name="ALFREDO VALLE BARRIO" userId="90502ed2-cc44-498d-aae0-64303cc88a16" providerId="ADAL" clId="{D2595FA5-BA36-4724-91E5-604C6648E210}" dt="2022-07-05T22:17:34.489" v="8170" actId="20577"/>
          <ac:spMkLst>
            <pc:docMk/>
            <pc:sldMk cId="1537415907" sldId="318"/>
            <ac:spMk id="3" creationId="{5B3FA871-107F-0CF1-17A2-A873FB881547}"/>
          </ac:spMkLst>
        </pc:spChg>
      </pc:sldChg>
      <pc:sldChg chg="add del">
        <pc:chgData name="ALFREDO VALLE BARRIO" userId="90502ed2-cc44-498d-aae0-64303cc88a16" providerId="ADAL" clId="{D2595FA5-BA36-4724-91E5-604C6648E210}" dt="2022-07-06T21:41:27.737" v="8510" actId="47"/>
        <pc:sldMkLst>
          <pc:docMk/>
          <pc:sldMk cId="3496123928" sldId="319"/>
        </pc:sldMkLst>
      </pc:sldChg>
      <pc:sldChg chg="modSp new mod">
        <pc:chgData name="ALFREDO VALLE BARRIO" userId="90502ed2-cc44-498d-aae0-64303cc88a16" providerId="ADAL" clId="{D2595FA5-BA36-4724-91E5-604C6648E210}" dt="2022-07-04T13:09:50.431" v="7881" actId="20577"/>
        <pc:sldMkLst>
          <pc:docMk/>
          <pc:sldMk cId="2073528516" sldId="320"/>
        </pc:sldMkLst>
        <pc:spChg chg="mod">
          <ac:chgData name="ALFREDO VALLE BARRIO" userId="90502ed2-cc44-498d-aae0-64303cc88a16" providerId="ADAL" clId="{D2595FA5-BA36-4724-91E5-604C6648E210}" dt="2022-07-04T13:07:58.541" v="7573" actId="20577"/>
          <ac:spMkLst>
            <pc:docMk/>
            <pc:sldMk cId="2073528516" sldId="320"/>
            <ac:spMk id="2" creationId="{EBAD5543-2FB2-BA43-CF49-D31B09270D19}"/>
          </ac:spMkLst>
        </pc:spChg>
        <pc:spChg chg="mod">
          <ac:chgData name="ALFREDO VALLE BARRIO" userId="90502ed2-cc44-498d-aae0-64303cc88a16" providerId="ADAL" clId="{D2595FA5-BA36-4724-91E5-604C6648E210}" dt="2022-07-04T13:09:50.431" v="7881" actId="20577"/>
          <ac:spMkLst>
            <pc:docMk/>
            <pc:sldMk cId="2073528516" sldId="320"/>
            <ac:spMk id="3" creationId="{BBD80874-3450-EC16-3735-F687E02F0C69}"/>
          </ac:spMkLst>
        </pc:spChg>
      </pc:sldChg>
      <pc:sldChg chg="modSp new mod">
        <pc:chgData name="ALFREDO VALLE BARRIO" userId="90502ed2-cc44-498d-aae0-64303cc88a16" providerId="ADAL" clId="{D2595FA5-BA36-4724-91E5-604C6648E210}" dt="2022-07-06T11:05:13.730" v="8509" actId="20577"/>
        <pc:sldMkLst>
          <pc:docMk/>
          <pc:sldMk cId="1277467233" sldId="321"/>
        </pc:sldMkLst>
        <pc:spChg chg="mod">
          <ac:chgData name="ALFREDO VALLE BARRIO" userId="90502ed2-cc44-498d-aae0-64303cc88a16" providerId="ADAL" clId="{D2595FA5-BA36-4724-91E5-604C6648E210}" dt="2022-07-06T10:51:26.452" v="8195" actId="20577"/>
          <ac:spMkLst>
            <pc:docMk/>
            <pc:sldMk cId="1277467233" sldId="321"/>
            <ac:spMk id="2" creationId="{5492C230-90C6-51CB-54EA-DFE5660BDB74}"/>
          </ac:spMkLst>
        </pc:spChg>
        <pc:spChg chg="mod">
          <ac:chgData name="ALFREDO VALLE BARRIO" userId="90502ed2-cc44-498d-aae0-64303cc88a16" providerId="ADAL" clId="{D2595FA5-BA36-4724-91E5-604C6648E210}" dt="2022-07-06T11:05:13.730" v="8509" actId="20577"/>
          <ac:spMkLst>
            <pc:docMk/>
            <pc:sldMk cId="1277467233" sldId="321"/>
            <ac:spMk id="3" creationId="{02DC0F7D-6844-C1B9-0667-F75F2FDD018E}"/>
          </ac:spMkLst>
        </pc:spChg>
      </pc:sldChg>
      <pc:sldChg chg="addSp delSp modSp add mod">
        <pc:chgData name="ALFREDO VALLE BARRIO" userId="90502ed2-cc44-498d-aae0-64303cc88a16" providerId="ADAL" clId="{D2595FA5-BA36-4724-91E5-604C6648E210}" dt="2022-07-08T11:22:24.813" v="8643"/>
        <pc:sldMkLst>
          <pc:docMk/>
          <pc:sldMk cId="647218305" sldId="322"/>
        </pc:sldMkLst>
        <pc:spChg chg="add del mod">
          <ac:chgData name="ALFREDO VALLE BARRIO" userId="90502ed2-cc44-498d-aae0-64303cc88a16" providerId="ADAL" clId="{D2595FA5-BA36-4724-91E5-604C6648E210}" dt="2022-07-08T11:22:24.813" v="8643"/>
          <ac:spMkLst>
            <pc:docMk/>
            <pc:sldMk cId="647218305" sldId="322"/>
            <ac:spMk id="3" creationId="{F9ADA44E-B3E2-D673-5CA1-A5AD957F6C61}"/>
          </ac:spMkLst>
        </pc:spChg>
        <pc:spChg chg="add del mod">
          <ac:chgData name="ALFREDO VALLE BARRIO" userId="90502ed2-cc44-498d-aae0-64303cc88a16" providerId="ADAL" clId="{D2595FA5-BA36-4724-91E5-604C6648E210}" dt="2022-07-08T11:22:03.728" v="8635"/>
          <ac:spMkLst>
            <pc:docMk/>
            <pc:sldMk cId="647218305" sldId="322"/>
            <ac:spMk id="4" creationId="{8CBE8783-75FC-6C19-853C-A079D9BC21D1}"/>
          </ac:spMkLst>
        </pc:spChg>
      </pc:sldChg>
      <pc:sldChg chg="modSp add mod">
        <pc:chgData name="ALFREDO VALLE BARRIO" userId="90502ed2-cc44-498d-aae0-64303cc88a16" providerId="ADAL" clId="{D2595FA5-BA36-4724-91E5-604C6648E210}" dt="2022-07-08T11:23:24.999" v="8689" actId="27636"/>
        <pc:sldMkLst>
          <pc:docMk/>
          <pc:sldMk cId="1866775741" sldId="323"/>
        </pc:sldMkLst>
        <pc:spChg chg="mod">
          <ac:chgData name="ALFREDO VALLE BARRIO" userId="90502ed2-cc44-498d-aae0-64303cc88a16" providerId="ADAL" clId="{D2595FA5-BA36-4724-91E5-604C6648E210}" dt="2022-07-08T11:23:24.999" v="8689" actId="27636"/>
          <ac:spMkLst>
            <pc:docMk/>
            <pc:sldMk cId="1866775741" sldId="323"/>
            <ac:spMk id="3" creationId="{F9ADA44E-B3E2-D673-5CA1-A5AD957F6C61}"/>
          </ac:spMkLst>
        </pc:spChg>
      </pc:sldChg>
      <pc:sldChg chg="modSp add mod ord">
        <pc:chgData name="ALFREDO VALLE BARRIO" userId="90502ed2-cc44-498d-aae0-64303cc88a16" providerId="ADAL" clId="{D2595FA5-BA36-4724-91E5-604C6648E210}" dt="2022-07-08T11:23:22.020" v="8687"/>
        <pc:sldMkLst>
          <pc:docMk/>
          <pc:sldMk cId="2807216131" sldId="324"/>
        </pc:sldMkLst>
        <pc:spChg chg="mod">
          <ac:chgData name="ALFREDO VALLE BARRIO" userId="90502ed2-cc44-498d-aae0-64303cc88a16" providerId="ADAL" clId="{D2595FA5-BA36-4724-91E5-604C6648E210}" dt="2022-07-08T11:23:18.923" v="8685" actId="27636"/>
          <ac:spMkLst>
            <pc:docMk/>
            <pc:sldMk cId="2807216131" sldId="324"/>
            <ac:spMk id="3" creationId="{F9ADA44E-B3E2-D673-5CA1-A5AD957F6C61}"/>
          </ac:spMkLst>
        </pc:spChg>
      </pc:sldChg>
      <pc:sldChg chg="add del">
        <pc:chgData name="ALFREDO VALLE BARRIO" userId="90502ed2-cc44-498d-aae0-64303cc88a16" providerId="ADAL" clId="{D2595FA5-BA36-4724-91E5-604C6648E210}" dt="2022-07-08T11:23:00.510" v="8655" actId="47"/>
        <pc:sldMkLst>
          <pc:docMk/>
          <pc:sldMk cId="3046241227" sldId="324"/>
        </pc:sldMkLst>
      </pc:sldChg>
    </pc:docChg>
  </pc:docChgLst>
</pc:chgInfo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AF8A46-34D1-4628-87A0-4D9B4EAB517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4A78B5-64E0-4E35-AB5F-DA9422F5F82C}">
      <dgm:prSet/>
      <dgm:spPr/>
      <dgm:t>
        <a:bodyPr/>
        <a:lstStyle/>
        <a:p>
          <a:r>
            <a:rPr lang="es-ES"/>
            <a:t>Pip</a:t>
          </a:r>
          <a:endParaRPr lang="en-US"/>
        </a:p>
      </dgm:t>
    </dgm:pt>
    <dgm:pt modelId="{836004AD-37D2-48CE-B6DA-B9E780F1D615}" type="parTrans" cxnId="{59D573FF-A09C-45FD-82FD-64BDC72CB3B2}">
      <dgm:prSet/>
      <dgm:spPr/>
      <dgm:t>
        <a:bodyPr/>
        <a:lstStyle/>
        <a:p>
          <a:endParaRPr lang="en-US"/>
        </a:p>
      </dgm:t>
    </dgm:pt>
    <dgm:pt modelId="{1BE709C0-279C-4913-98E5-FA3E139A840F}" type="sibTrans" cxnId="{59D573FF-A09C-45FD-82FD-64BDC72CB3B2}">
      <dgm:prSet/>
      <dgm:spPr/>
      <dgm:t>
        <a:bodyPr/>
        <a:lstStyle/>
        <a:p>
          <a:endParaRPr lang="en-US"/>
        </a:p>
      </dgm:t>
    </dgm:pt>
    <dgm:pt modelId="{60A0F424-936B-44BD-8BED-7DDFDFFC7038}">
      <dgm:prSet/>
      <dgm:spPr/>
      <dgm:t>
        <a:bodyPr/>
        <a:lstStyle/>
        <a:p>
          <a:r>
            <a:rPr lang="es-ES"/>
            <a:t>Conda</a:t>
          </a:r>
          <a:endParaRPr lang="en-US"/>
        </a:p>
      </dgm:t>
    </dgm:pt>
    <dgm:pt modelId="{E09CA704-AAF2-4E23-91CA-E67A4D7559A3}" type="parTrans" cxnId="{47BAA699-33BF-434E-BD4D-247FF15165E6}">
      <dgm:prSet/>
      <dgm:spPr/>
      <dgm:t>
        <a:bodyPr/>
        <a:lstStyle/>
        <a:p>
          <a:endParaRPr lang="en-US"/>
        </a:p>
      </dgm:t>
    </dgm:pt>
    <dgm:pt modelId="{8092B0DA-E6E7-4F3F-B910-B2689032D45C}" type="sibTrans" cxnId="{47BAA699-33BF-434E-BD4D-247FF15165E6}">
      <dgm:prSet/>
      <dgm:spPr/>
      <dgm:t>
        <a:bodyPr/>
        <a:lstStyle/>
        <a:p>
          <a:endParaRPr lang="en-US"/>
        </a:p>
      </dgm:t>
    </dgm:pt>
    <dgm:pt modelId="{E94D1B5B-60F9-4B14-8693-D576CC8566BF}">
      <dgm:prSet/>
      <dgm:spPr/>
      <dgm:t>
        <a:bodyPr/>
        <a:lstStyle/>
        <a:p>
          <a:r>
            <a:rPr lang="es-ES" dirty="0" err="1"/>
            <a:t>Pycharm</a:t>
          </a:r>
          <a:endParaRPr lang="en-US" dirty="0"/>
        </a:p>
      </dgm:t>
    </dgm:pt>
    <dgm:pt modelId="{ABE594C2-1727-4C6E-AA04-0F23E417D98F}" type="parTrans" cxnId="{EF5AC969-D4EE-4023-8255-78C2436B9506}">
      <dgm:prSet/>
      <dgm:spPr/>
      <dgm:t>
        <a:bodyPr/>
        <a:lstStyle/>
        <a:p>
          <a:endParaRPr lang="en-US"/>
        </a:p>
      </dgm:t>
    </dgm:pt>
    <dgm:pt modelId="{016E33BA-3EC9-4B81-B226-84681A8C04BA}" type="sibTrans" cxnId="{EF5AC969-D4EE-4023-8255-78C2436B9506}">
      <dgm:prSet/>
      <dgm:spPr/>
      <dgm:t>
        <a:bodyPr/>
        <a:lstStyle/>
        <a:p>
          <a:endParaRPr lang="en-US"/>
        </a:p>
      </dgm:t>
    </dgm:pt>
    <dgm:pt modelId="{9B0F6E66-8206-4B99-A608-E3AE15220ACE}" type="pres">
      <dgm:prSet presAssocID="{A5AF8A46-34D1-4628-87A0-4D9B4EAB5173}" presName="vert0" presStyleCnt="0">
        <dgm:presLayoutVars>
          <dgm:dir/>
          <dgm:animOne val="branch"/>
          <dgm:animLvl val="lvl"/>
        </dgm:presLayoutVars>
      </dgm:prSet>
      <dgm:spPr/>
    </dgm:pt>
    <dgm:pt modelId="{DE2D1308-4CB2-439F-84CC-48AC3867E027}" type="pres">
      <dgm:prSet presAssocID="{2A4A78B5-64E0-4E35-AB5F-DA9422F5F82C}" presName="thickLine" presStyleLbl="alignNode1" presStyleIdx="0" presStyleCnt="3"/>
      <dgm:spPr/>
    </dgm:pt>
    <dgm:pt modelId="{E74EFDEE-F64B-4110-B06C-9EA70ED0D2EA}" type="pres">
      <dgm:prSet presAssocID="{2A4A78B5-64E0-4E35-AB5F-DA9422F5F82C}" presName="horz1" presStyleCnt="0"/>
      <dgm:spPr/>
    </dgm:pt>
    <dgm:pt modelId="{7D8FEFBB-9A35-4C59-A339-0956D6004B10}" type="pres">
      <dgm:prSet presAssocID="{2A4A78B5-64E0-4E35-AB5F-DA9422F5F82C}" presName="tx1" presStyleLbl="revTx" presStyleIdx="0" presStyleCnt="3"/>
      <dgm:spPr/>
    </dgm:pt>
    <dgm:pt modelId="{926A058C-2482-45A8-9748-0AF5B1AC4CA7}" type="pres">
      <dgm:prSet presAssocID="{2A4A78B5-64E0-4E35-AB5F-DA9422F5F82C}" presName="vert1" presStyleCnt="0"/>
      <dgm:spPr/>
    </dgm:pt>
    <dgm:pt modelId="{2D5F5EA2-4ED0-419D-B6E5-3572CEE6CB0C}" type="pres">
      <dgm:prSet presAssocID="{60A0F424-936B-44BD-8BED-7DDFDFFC7038}" presName="thickLine" presStyleLbl="alignNode1" presStyleIdx="1" presStyleCnt="3"/>
      <dgm:spPr/>
    </dgm:pt>
    <dgm:pt modelId="{35610DCC-FB6A-4E5A-AE85-B3BA14064B2F}" type="pres">
      <dgm:prSet presAssocID="{60A0F424-936B-44BD-8BED-7DDFDFFC7038}" presName="horz1" presStyleCnt="0"/>
      <dgm:spPr/>
    </dgm:pt>
    <dgm:pt modelId="{F1B83B3A-88E2-4A1F-AD92-F34111954CAD}" type="pres">
      <dgm:prSet presAssocID="{60A0F424-936B-44BD-8BED-7DDFDFFC7038}" presName="tx1" presStyleLbl="revTx" presStyleIdx="1" presStyleCnt="3"/>
      <dgm:spPr/>
    </dgm:pt>
    <dgm:pt modelId="{67985E29-4C45-4293-BA0A-2E111372E9F6}" type="pres">
      <dgm:prSet presAssocID="{60A0F424-936B-44BD-8BED-7DDFDFFC7038}" presName="vert1" presStyleCnt="0"/>
      <dgm:spPr/>
    </dgm:pt>
    <dgm:pt modelId="{4E2C878D-F85C-45FE-938B-62DB66A9399F}" type="pres">
      <dgm:prSet presAssocID="{E94D1B5B-60F9-4B14-8693-D576CC8566BF}" presName="thickLine" presStyleLbl="alignNode1" presStyleIdx="2" presStyleCnt="3"/>
      <dgm:spPr/>
    </dgm:pt>
    <dgm:pt modelId="{503FC541-F68D-4A4B-A294-7D71F9D8270D}" type="pres">
      <dgm:prSet presAssocID="{E94D1B5B-60F9-4B14-8693-D576CC8566BF}" presName="horz1" presStyleCnt="0"/>
      <dgm:spPr/>
    </dgm:pt>
    <dgm:pt modelId="{3E9D5AD8-8893-48B3-A3CF-D5EA1571BBB0}" type="pres">
      <dgm:prSet presAssocID="{E94D1B5B-60F9-4B14-8693-D576CC8566BF}" presName="tx1" presStyleLbl="revTx" presStyleIdx="2" presStyleCnt="3"/>
      <dgm:spPr/>
    </dgm:pt>
    <dgm:pt modelId="{895BEDC1-9A9C-43F2-96CA-582CBFEA0851}" type="pres">
      <dgm:prSet presAssocID="{E94D1B5B-60F9-4B14-8693-D576CC8566BF}" presName="vert1" presStyleCnt="0"/>
      <dgm:spPr/>
    </dgm:pt>
  </dgm:ptLst>
  <dgm:cxnLst>
    <dgm:cxn modelId="{30F8E627-EB9F-43C2-9C5F-A3E7973D08A8}" type="presOf" srcId="{E94D1B5B-60F9-4B14-8693-D576CC8566BF}" destId="{3E9D5AD8-8893-48B3-A3CF-D5EA1571BBB0}" srcOrd="0" destOrd="0" presId="urn:microsoft.com/office/officeart/2008/layout/LinedList"/>
    <dgm:cxn modelId="{EF5AC969-D4EE-4023-8255-78C2436B9506}" srcId="{A5AF8A46-34D1-4628-87A0-4D9B4EAB5173}" destId="{E94D1B5B-60F9-4B14-8693-D576CC8566BF}" srcOrd="2" destOrd="0" parTransId="{ABE594C2-1727-4C6E-AA04-0F23E417D98F}" sibTransId="{016E33BA-3EC9-4B81-B226-84681A8C04BA}"/>
    <dgm:cxn modelId="{444AEB76-DE8E-4F55-AABC-341B0C900906}" type="presOf" srcId="{A5AF8A46-34D1-4628-87A0-4D9B4EAB5173}" destId="{9B0F6E66-8206-4B99-A608-E3AE15220ACE}" srcOrd="0" destOrd="0" presId="urn:microsoft.com/office/officeart/2008/layout/LinedList"/>
    <dgm:cxn modelId="{47BAA699-33BF-434E-BD4D-247FF15165E6}" srcId="{A5AF8A46-34D1-4628-87A0-4D9B4EAB5173}" destId="{60A0F424-936B-44BD-8BED-7DDFDFFC7038}" srcOrd="1" destOrd="0" parTransId="{E09CA704-AAF2-4E23-91CA-E67A4D7559A3}" sibTransId="{8092B0DA-E6E7-4F3F-B910-B2689032D45C}"/>
    <dgm:cxn modelId="{587DE19C-01CD-417C-A1DF-27E3A3662E5A}" type="presOf" srcId="{60A0F424-936B-44BD-8BED-7DDFDFFC7038}" destId="{F1B83B3A-88E2-4A1F-AD92-F34111954CAD}" srcOrd="0" destOrd="0" presId="urn:microsoft.com/office/officeart/2008/layout/LinedList"/>
    <dgm:cxn modelId="{4A7380AD-E37F-4A90-B632-C56198B1F24E}" type="presOf" srcId="{2A4A78B5-64E0-4E35-AB5F-DA9422F5F82C}" destId="{7D8FEFBB-9A35-4C59-A339-0956D6004B10}" srcOrd="0" destOrd="0" presId="urn:microsoft.com/office/officeart/2008/layout/LinedList"/>
    <dgm:cxn modelId="{59D573FF-A09C-45FD-82FD-64BDC72CB3B2}" srcId="{A5AF8A46-34D1-4628-87A0-4D9B4EAB5173}" destId="{2A4A78B5-64E0-4E35-AB5F-DA9422F5F82C}" srcOrd="0" destOrd="0" parTransId="{836004AD-37D2-48CE-B6DA-B9E780F1D615}" sibTransId="{1BE709C0-279C-4913-98E5-FA3E139A840F}"/>
    <dgm:cxn modelId="{409F4504-3EDD-440A-ACF2-8E67C0331658}" type="presParOf" srcId="{9B0F6E66-8206-4B99-A608-E3AE15220ACE}" destId="{DE2D1308-4CB2-439F-84CC-48AC3867E027}" srcOrd="0" destOrd="0" presId="urn:microsoft.com/office/officeart/2008/layout/LinedList"/>
    <dgm:cxn modelId="{9A2D851E-0DA0-4393-B84E-32828EFE54BB}" type="presParOf" srcId="{9B0F6E66-8206-4B99-A608-E3AE15220ACE}" destId="{E74EFDEE-F64B-4110-B06C-9EA70ED0D2EA}" srcOrd="1" destOrd="0" presId="urn:microsoft.com/office/officeart/2008/layout/LinedList"/>
    <dgm:cxn modelId="{16AFB169-08D0-4402-88AC-4B4375A962F7}" type="presParOf" srcId="{E74EFDEE-F64B-4110-B06C-9EA70ED0D2EA}" destId="{7D8FEFBB-9A35-4C59-A339-0956D6004B10}" srcOrd="0" destOrd="0" presId="urn:microsoft.com/office/officeart/2008/layout/LinedList"/>
    <dgm:cxn modelId="{96B75A57-E5E3-4B68-928B-6974F7D096A5}" type="presParOf" srcId="{E74EFDEE-F64B-4110-B06C-9EA70ED0D2EA}" destId="{926A058C-2482-45A8-9748-0AF5B1AC4CA7}" srcOrd="1" destOrd="0" presId="urn:microsoft.com/office/officeart/2008/layout/LinedList"/>
    <dgm:cxn modelId="{745007E8-312A-4051-87C7-4B0FDEBC4C7A}" type="presParOf" srcId="{9B0F6E66-8206-4B99-A608-E3AE15220ACE}" destId="{2D5F5EA2-4ED0-419D-B6E5-3572CEE6CB0C}" srcOrd="2" destOrd="0" presId="urn:microsoft.com/office/officeart/2008/layout/LinedList"/>
    <dgm:cxn modelId="{F3202729-6541-46BA-A00C-238E70D50C71}" type="presParOf" srcId="{9B0F6E66-8206-4B99-A608-E3AE15220ACE}" destId="{35610DCC-FB6A-4E5A-AE85-B3BA14064B2F}" srcOrd="3" destOrd="0" presId="urn:microsoft.com/office/officeart/2008/layout/LinedList"/>
    <dgm:cxn modelId="{E1E237F2-528D-4868-93DB-6D861F6A7E88}" type="presParOf" srcId="{35610DCC-FB6A-4E5A-AE85-B3BA14064B2F}" destId="{F1B83B3A-88E2-4A1F-AD92-F34111954CAD}" srcOrd="0" destOrd="0" presId="urn:microsoft.com/office/officeart/2008/layout/LinedList"/>
    <dgm:cxn modelId="{C1942C0C-50F7-4881-B10B-BF50210B94B1}" type="presParOf" srcId="{35610DCC-FB6A-4E5A-AE85-B3BA14064B2F}" destId="{67985E29-4C45-4293-BA0A-2E111372E9F6}" srcOrd="1" destOrd="0" presId="urn:microsoft.com/office/officeart/2008/layout/LinedList"/>
    <dgm:cxn modelId="{028125D6-210F-4B61-9725-47900EFE755F}" type="presParOf" srcId="{9B0F6E66-8206-4B99-A608-E3AE15220ACE}" destId="{4E2C878D-F85C-45FE-938B-62DB66A9399F}" srcOrd="4" destOrd="0" presId="urn:microsoft.com/office/officeart/2008/layout/LinedList"/>
    <dgm:cxn modelId="{78CD174D-3023-4F26-BC12-5B3E69FB78FC}" type="presParOf" srcId="{9B0F6E66-8206-4B99-A608-E3AE15220ACE}" destId="{503FC541-F68D-4A4B-A294-7D71F9D8270D}" srcOrd="5" destOrd="0" presId="urn:microsoft.com/office/officeart/2008/layout/LinedList"/>
    <dgm:cxn modelId="{B7B5C762-A080-4EE0-BF9E-C5ED9C505BA5}" type="presParOf" srcId="{503FC541-F68D-4A4B-A294-7D71F9D8270D}" destId="{3E9D5AD8-8893-48B3-A3CF-D5EA1571BBB0}" srcOrd="0" destOrd="0" presId="urn:microsoft.com/office/officeart/2008/layout/LinedList"/>
    <dgm:cxn modelId="{B303C608-9052-44B6-BD8D-2B13F55299CA}" type="presParOf" srcId="{503FC541-F68D-4A4B-A294-7D71F9D8270D}" destId="{895BEDC1-9A9C-43F2-96CA-582CBFEA08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9EC9200-9482-459F-9F5F-EDF71A96ED8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300F0F-DF47-4CF7-A5E0-A8C4CC4D7C12}">
      <dgm:prSet/>
      <dgm:spPr/>
      <dgm:t>
        <a:bodyPr/>
        <a:lstStyle/>
        <a:p>
          <a:r>
            <a:rPr lang="es-ES"/>
            <a:t>Colección de elementos clave valor</a:t>
          </a:r>
          <a:endParaRPr lang="en-US"/>
        </a:p>
      </dgm:t>
    </dgm:pt>
    <dgm:pt modelId="{285E75A6-122B-4288-A297-A2B7514D37AE}" type="parTrans" cxnId="{C74CD929-38BE-4EDB-8F31-D3DD08AC38C0}">
      <dgm:prSet/>
      <dgm:spPr/>
      <dgm:t>
        <a:bodyPr/>
        <a:lstStyle/>
        <a:p>
          <a:endParaRPr lang="en-US"/>
        </a:p>
      </dgm:t>
    </dgm:pt>
    <dgm:pt modelId="{014D9480-ECA6-46B8-9159-FBC0BF1E58CF}" type="sibTrans" cxnId="{C74CD929-38BE-4EDB-8F31-D3DD08AC38C0}">
      <dgm:prSet/>
      <dgm:spPr/>
      <dgm:t>
        <a:bodyPr/>
        <a:lstStyle/>
        <a:p>
          <a:endParaRPr lang="en-US"/>
        </a:p>
      </dgm:t>
    </dgm:pt>
    <dgm:pt modelId="{706F0DC0-7D96-424B-BEFC-7CD892B52E7B}">
      <dgm:prSet/>
      <dgm:spPr/>
      <dgm:t>
        <a:bodyPr/>
        <a:lstStyle/>
        <a:p>
          <a:r>
            <a:rPr lang="es-ES"/>
            <a:t>No ordenados</a:t>
          </a:r>
          <a:endParaRPr lang="en-US"/>
        </a:p>
      </dgm:t>
    </dgm:pt>
    <dgm:pt modelId="{7169EA9F-7ECD-451A-802A-7D491562E294}" type="parTrans" cxnId="{7EEF6F3C-EF97-46B5-99AF-D6D8CE1797F4}">
      <dgm:prSet/>
      <dgm:spPr/>
      <dgm:t>
        <a:bodyPr/>
        <a:lstStyle/>
        <a:p>
          <a:endParaRPr lang="en-US"/>
        </a:p>
      </dgm:t>
    </dgm:pt>
    <dgm:pt modelId="{471302A6-1427-407D-9CD8-D27682A494AA}" type="sibTrans" cxnId="{7EEF6F3C-EF97-46B5-99AF-D6D8CE1797F4}">
      <dgm:prSet/>
      <dgm:spPr/>
      <dgm:t>
        <a:bodyPr/>
        <a:lstStyle/>
        <a:p>
          <a:endParaRPr lang="en-US"/>
        </a:p>
      </dgm:t>
    </dgm:pt>
    <dgm:pt modelId="{E49AAB2D-A815-4DF4-8282-59CF09934C32}">
      <dgm:prSet/>
      <dgm:spPr/>
      <dgm:t>
        <a:bodyPr/>
        <a:lstStyle/>
        <a:p>
          <a:r>
            <a:rPr lang="es-ES"/>
            <a:t>Mutables</a:t>
          </a:r>
          <a:endParaRPr lang="en-US"/>
        </a:p>
      </dgm:t>
    </dgm:pt>
    <dgm:pt modelId="{E6CEBCE3-9D8E-407E-B92A-E596B5660464}" type="parTrans" cxnId="{E6068A5A-5981-4103-96F6-EAF4F34E5B19}">
      <dgm:prSet/>
      <dgm:spPr/>
      <dgm:t>
        <a:bodyPr/>
        <a:lstStyle/>
        <a:p>
          <a:endParaRPr lang="en-US"/>
        </a:p>
      </dgm:t>
    </dgm:pt>
    <dgm:pt modelId="{FC612B76-DE75-4595-89E9-237A5739C079}" type="sibTrans" cxnId="{E6068A5A-5981-4103-96F6-EAF4F34E5B19}">
      <dgm:prSet/>
      <dgm:spPr/>
      <dgm:t>
        <a:bodyPr/>
        <a:lstStyle/>
        <a:p>
          <a:endParaRPr lang="en-US"/>
        </a:p>
      </dgm:t>
    </dgm:pt>
    <dgm:pt modelId="{93F7B813-FFCD-4265-BAF3-238F8B48F8C0}">
      <dgm:prSet/>
      <dgm:spPr/>
      <dgm:t>
        <a:bodyPr/>
        <a:lstStyle/>
        <a:p>
          <a:r>
            <a:rPr lang="es-ES"/>
            <a:t>Dinámicos</a:t>
          </a:r>
          <a:endParaRPr lang="en-US"/>
        </a:p>
      </dgm:t>
    </dgm:pt>
    <dgm:pt modelId="{62B10666-2085-4168-B3BE-3B3BBFF96E59}" type="parTrans" cxnId="{1225F15C-63AE-4946-B454-441EB0D841E1}">
      <dgm:prSet/>
      <dgm:spPr/>
      <dgm:t>
        <a:bodyPr/>
        <a:lstStyle/>
        <a:p>
          <a:endParaRPr lang="en-US"/>
        </a:p>
      </dgm:t>
    </dgm:pt>
    <dgm:pt modelId="{0AAA3198-BC8C-4954-BF81-30560364D2C3}" type="sibTrans" cxnId="{1225F15C-63AE-4946-B454-441EB0D841E1}">
      <dgm:prSet/>
      <dgm:spPr/>
      <dgm:t>
        <a:bodyPr/>
        <a:lstStyle/>
        <a:p>
          <a:endParaRPr lang="en-US"/>
        </a:p>
      </dgm:t>
    </dgm:pt>
    <dgm:pt modelId="{E889FE83-41DE-4CCB-BE85-298B10721E95}">
      <dgm:prSet/>
      <dgm:spPr/>
      <dgm:t>
        <a:bodyPr/>
        <a:lstStyle/>
        <a:p>
          <a:r>
            <a:rPr lang="es-ES"/>
            <a:t>Indexados (No por posición si no por clave)</a:t>
          </a:r>
          <a:endParaRPr lang="en-US"/>
        </a:p>
      </dgm:t>
    </dgm:pt>
    <dgm:pt modelId="{537430F4-0B09-48E9-99A5-17F6022A22AB}" type="parTrans" cxnId="{3F4C5041-AEB3-4E9C-8C98-C7B164714A7E}">
      <dgm:prSet/>
      <dgm:spPr/>
      <dgm:t>
        <a:bodyPr/>
        <a:lstStyle/>
        <a:p>
          <a:endParaRPr lang="en-US"/>
        </a:p>
      </dgm:t>
    </dgm:pt>
    <dgm:pt modelId="{15B8B26B-AE5D-4981-A16C-72FD51BA0FED}" type="sibTrans" cxnId="{3F4C5041-AEB3-4E9C-8C98-C7B164714A7E}">
      <dgm:prSet/>
      <dgm:spPr/>
      <dgm:t>
        <a:bodyPr/>
        <a:lstStyle/>
        <a:p>
          <a:endParaRPr lang="en-US"/>
        </a:p>
      </dgm:t>
    </dgm:pt>
    <dgm:pt modelId="{190CB6B7-70E0-439C-8FCF-4C88B65682EE}">
      <dgm:prSet/>
      <dgm:spPr/>
      <dgm:t>
        <a:bodyPr/>
        <a:lstStyle/>
        <a:p>
          <a:r>
            <a:rPr lang="es-ES"/>
            <a:t>Anidados</a:t>
          </a:r>
          <a:endParaRPr lang="en-US"/>
        </a:p>
      </dgm:t>
    </dgm:pt>
    <dgm:pt modelId="{14876FAF-0309-4383-89BE-79B2233801E7}" type="parTrans" cxnId="{3A4FB358-4B20-4BBF-9828-B2D18E7FAF52}">
      <dgm:prSet/>
      <dgm:spPr/>
      <dgm:t>
        <a:bodyPr/>
        <a:lstStyle/>
        <a:p>
          <a:endParaRPr lang="en-US"/>
        </a:p>
      </dgm:t>
    </dgm:pt>
    <dgm:pt modelId="{C9B2502D-613F-49EC-AF90-A33497D1BFF1}" type="sibTrans" cxnId="{3A4FB358-4B20-4BBF-9828-B2D18E7FAF52}">
      <dgm:prSet/>
      <dgm:spPr/>
      <dgm:t>
        <a:bodyPr/>
        <a:lstStyle/>
        <a:p>
          <a:endParaRPr lang="en-US"/>
        </a:p>
      </dgm:t>
    </dgm:pt>
    <dgm:pt modelId="{67274215-6797-4D94-AB32-FAC55C04CDA3}" type="pres">
      <dgm:prSet presAssocID="{F9EC9200-9482-459F-9F5F-EDF71A96ED88}" presName="vert0" presStyleCnt="0">
        <dgm:presLayoutVars>
          <dgm:dir/>
          <dgm:animOne val="branch"/>
          <dgm:animLvl val="lvl"/>
        </dgm:presLayoutVars>
      </dgm:prSet>
      <dgm:spPr/>
    </dgm:pt>
    <dgm:pt modelId="{4609A2EA-FD5D-40E4-AEAB-FC69879123AB}" type="pres">
      <dgm:prSet presAssocID="{4F300F0F-DF47-4CF7-A5E0-A8C4CC4D7C12}" presName="thickLine" presStyleLbl="alignNode1" presStyleIdx="0" presStyleCnt="6"/>
      <dgm:spPr/>
    </dgm:pt>
    <dgm:pt modelId="{44B05F4D-EDA9-4487-9D3D-C4E87AE3DC86}" type="pres">
      <dgm:prSet presAssocID="{4F300F0F-DF47-4CF7-A5E0-A8C4CC4D7C12}" presName="horz1" presStyleCnt="0"/>
      <dgm:spPr/>
    </dgm:pt>
    <dgm:pt modelId="{62FA1C87-55FA-4DEE-9858-B05E5CCDCBF3}" type="pres">
      <dgm:prSet presAssocID="{4F300F0F-DF47-4CF7-A5E0-A8C4CC4D7C12}" presName="tx1" presStyleLbl="revTx" presStyleIdx="0" presStyleCnt="6"/>
      <dgm:spPr/>
    </dgm:pt>
    <dgm:pt modelId="{B67779F6-2BFC-4101-9E43-E593B13CE0C1}" type="pres">
      <dgm:prSet presAssocID="{4F300F0F-DF47-4CF7-A5E0-A8C4CC4D7C12}" presName="vert1" presStyleCnt="0"/>
      <dgm:spPr/>
    </dgm:pt>
    <dgm:pt modelId="{CB7A1A3D-48DA-40F5-AE0C-20C989FEAC3D}" type="pres">
      <dgm:prSet presAssocID="{706F0DC0-7D96-424B-BEFC-7CD892B52E7B}" presName="thickLine" presStyleLbl="alignNode1" presStyleIdx="1" presStyleCnt="6"/>
      <dgm:spPr/>
    </dgm:pt>
    <dgm:pt modelId="{21223C41-44A9-4E63-8BA4-75C70189A216}" type="pres">
      <dgm:prSet presAssocID="{706F0DC0-7D96-424B-BEFC-7CD892B52E7B}" presName="horz1" presStyleCnt="0"/>
      <dgm:spPr/>
    </dgm:pt>
    <dgm:pt modelId="{C46B3BD6-F070-45A1-BF11-6C0E3C1005AC}" type="pres">
      <dgm:prSet presAssocID="{706F0DC0-7D96-424B-BEFC-7CD892B52E7B}" presName="tx1" presStyleLbl="revTx" presStyleIdx="1" presStyleCnt="6"/>
      <dgm:spPr/>
    </dgm:pt>
    <dgm:pt modelId="{44946901-9884-4C75-8B64-DED51A2F2C66}" type="pres">
      <dgm:prSet presAssocID="{706F0DC0-7D96-424B-BEFC-7CD892B52E7B}" presName="vert1" presStyleCnt="0"/>
      <dgm:spPr/>
    </dgm:pt>
    <dgm:pt modelId="{10C6D0C4-7B84-4244-8BCA-1EFC9D349A28}" type="pres">
      <dgm:prSet presAssocID="{E49AAB2D-A815-4DF4-8282-59CF09934C32}" presName="thickLine" presStyleLbl="alignNode1" presStyleIdx="2" presStyleCnt="6"/>
      <dgm:spPr/>
    </dgm:pt>
    <dgm:pt modelId="{9DDE2477-10C2-40DA-84FA-01FAF2AEA833}" type="pres">
      <dgm:prSet presAssocID="{E49AAB2D-A815-4DF4-8282-59CF09934C32}" presName="horz1" presStyleCnt="0"/>
      <dgm:spPr/>
    </dgm:pt>
    <dgm:pt modelId="{12F0FF51-E11E-4560-98CC-9A4096FCA515}" type="pres">
      <dgm:prSet presAssocID="{E49AAB2D-A815-4DF4-8282-59CF09934C32}" presName="tx1" presStyleLbl="revTx" presStyleIdx="2" presStyleCnt="6"/>
      <dgm:spPr/>
    </dgm:pt>
    <dgm:pt modelId="{91DF16D4-E758-4625-A089-D808318F572C}" type="pres">
      <dgm:prSet presAssocID="{E49AAB2D-A815-4DF4-8282-59CF09934C32}" presName="vert1" presStyleCnt="0"/>
      <dgm:spPr/>
    </dgm:pt>
    <dgm:pt modelId="{DA5A0316-D772-49AF-BF3C-6B92F8E9F1B6}" type="pres">
      <dgm:prSet presAssocID="{93F7B813-FFCD-4265-BAF3-238F8B48F8C0}" presName="thickLine" presStyleLbl="alignNode1" presStyleIdx="3" presStyleCnt="6"/>
      <dgm:spPr/>
    </dgm:pt>
    <dgm:pt modelId="{74A8DEE2-E57D-474D-BCA3-FC631E5E4F0A}" type="pres">
      <dgm:prSet presAssocID="{93F7B813-FFCD-4265-BAF3-238F8B48F8C0}" presName="horz1" presStyleCnt="0"/>
      <dgm:spPr/>
    </dgm:pt>
    <dgm:pt modelId="{A7610F89-8E73-4E4D-B0EF-D7584D97C972}" type="pres">
      <dgm:prSet presAssocID="{93F7B813-FFCD-4265-BAF3-238F8B48F8C0}" presName="tx1" presStyleLbl="revTx" presStyleIdx="3" presStyleCnt="6"/>
      <dgm:spPr/>
    </dgm:pt>
    <dgm:pt modelId="{E216C291-890F-457E-BFEA-0527911FCB12}" type="pres">
      <dgm:prSet presAssocID="{93F7B813-FFCD-4265-BAF3-238F8B48F8C0}" presName="vert1" presStyleCnt="0"/>
      <dgm:spPr/>
    </dgm:pt>
    <dgm:pt modelId="{804B4DA8-DCAD-41AF-A6ED-C4C17185DBC5}" type="pres">
      <dgm:prSet presAssocID="{E889FE83-41DE-4CCB-BE85-298B10721E95}" presName="thickLine" presStyleLbl="alignNode1" presStyleIdx="4" presStyleCnt="6"/>
      <dgm:spPr/>
    </dgm:pt>
    <dgm:pt modelId="{B6624460-0DFD-4D08-B6FF-9E534ABF32EB}" type="pres">
      <dgm:prSet presAssocID="{E889FE83-41DE-4CCB-BE85-298B10721E95}" presName="horz1" presStyleCnt="0"/>
      <dgm:spPr/>
    </dgm:pt>
    <dgm:pt modelId="{878032E9-B27B-4986-B361-649E902D008E}" type="pres">
      <dgm:prSet presAssocID="{E889FE83-41DE-4CCB-BE85-298B10721E95}" presName="tx1" presStyleLbl="revTx" presStyleIdx="4" presStyleCnt="6"/>
      <dgm:spPr/>
    </dgm:pt>
    <dgm:pt modelId="{E1D6025A-9DBC-4E48-8436-6FEA343F762B}" type="pres">
      <dgm:prSet presAssocID="{E889FE83-41DE-4CCB-BE85-298B10721E95}" presName="vert1" presStyleCnt="0"/>
      <dgm:spPr/>
    </dgm:pt>
    <dgm:pt modelId="{BD0C193E-8A84-4175-853D-EF476B1D3301}" type="pres">
      <dgm:prSet presAssocID="{190CB6B7-70E0-439C-8FCF-4C88B65682EE}" presName="thickLine" presStyleLbl="alignNode1" presStyleIdx="5" presStyleCnt="6"/>
      <dgm:spPr/>
    </dgm:pt>
    <dgm:pt modelId="{EE371284-5124-420D-9F08-C6D2B662ED3C}" type="pres">
      <dgm:prSet presAssocID="{190CB6B7-70E0-439C-8FCF-4C88B65682EE}" presName="horz1" presStyleCnt="0"/>
      <dgm:spPr/>
    </dgm:pt>
    <dgm:pt modelId="{963748C8-4963-4353-9BA7-DDEADADB20BD}" type="pres">
      <dgm:prSet presAssocID="{190CB6B7-70E0-439C-8FCF-4C88B65682EE}" presName="tx1" presStyleLbl="revTx" presStyleIdx="5" presStyleCnt="6"/>
      <dgm:spPr/>
    </dgm:pt>
    <dgm:pt modelId="{5D5CA3C0-F0CB-4622-9660-FF8800446010}" type="pres">
      <dgm:prSet presAssocID="{190CB6B7-70E0-439C-8FCF-4C88B65682EE}" presName="vert1" presStyleCnt="0"/>
      <dgm:spPr/>
    </dgm:pt>
  </dgm:ptLst>
  <dgm:cxnLst>
    <dgm:cxn modelId="{C203840D-8B6A-4813-B16C-7BE976A6835A}" type="presOf" srcId="{F9EC9200-9482-459F-9F5F-EDF71A96ED88}" destId="{67274215-6797-4D94-AB32-FAC55C04CDA3}" srcOrd="0" destOrd="0" presId="urn:microsoft.com/office/officeart/2008/layout/LinedList"/>
    <dgm:cxn modelId="{CB5BC217-0481-4A0F-B115-00073E85EF5C}" type="presOf" srcId="{4F300F0F-DF47-4CF7-A5E0-A8C4CC4D7C12}" destId="{62FA1C87-55FA-4DEE-9858-B05E5CCDCBF3}" srcOrd="0" destOrd="0" presId="urn:microsoft.com/office/officeart/2008/layout/LinedList"/>
    <dgm:cxn modelId="{C74CD929-38BE-4EDB-8F31-D3DD08AC38C0}" srcId="{F9EC9200-9482-459F-9F5F-EDF71A96ED88}" destId="{4F300F0F-DF47-4CF7-A5E0-A8C4CC4D7C12}" srcOrd="0" destOrd="0" parTransId="{285E75A6-122B-4288-A297-A2B7514D37AE}" sibTransId="{014D9480-ECA6-46B8-9159-FBC0BF1E58CF}"/>
    <dgm:cxn modelId="{71554F38-2E11-444A-BD8A-7C340304F0BD}" type="presOf" srcId="{93F7B813-FFCD-4265-BAF3-238F8B48F8C0}" destId="{A7610F89-8E73-4E4D-B0EF-D7584D97C972}" srcOrd="0" destOrd="0" presId="urn:microsoft.com/office/officeart/2008/layout/LinedList"/>
    <dgm:cxn modelId="{7EEF6F3C-EF97-46B5-99AF-D6D8CE1797F4}" srcId="{F9EC9200-9482-459F-9F5F-EDF71A96ED88}" destId="{706F0DC0-7D96-424B-BEFC-7CD892B52E7B}" srcOrd="1" destOrd="0" parTransId="{7169EA9F-7ECD-451A-802A-7D491562E294}" sibTransId="{471302A6-1427-407D-9CD8-D27682A494AA}"/>
    <dgm:cxn modelId="{1225F15C-63AE-4946-B454-441EB0D841E1}" srcId="{F9EC9200-9482-459F-9F5F-EDF71A96ED88}" destId="{93F7B813-FFCD-4265-BAF3-238F8B48F8C0}" srcOrd="3" destOrd="0" parTransId="{62B10666-2085-4168-B3BE-3B3BBFF96E59}" sibTransId="{0AAA3198-BC8C-4954-BF81-30560364D2C3}"/>
    <dgm:cxn modelId="{3F4C5041-AEB3-4E9C-8C98-C7B164714A7E}" srcId="{F9EC9200-9482-459F-9F5F-EDF71A96ED88}" destId="{E889FE83-41DE-4CCB-BE85-298B10721E95}" srcOrd="4" destOrd="0" parTransId="{537430F4-0B09-48E9-99A5-17F6022A22AB}" sibTransId="{15B8B26B-AE5D-4981-A16C-72FD51BA0FED}"/>
    <dgm:cxn modelId="{3A4FB358-4B20-4BBF-9828-B2D18E7FAF52}" srcId="{F9EC9200-9482-459F-9F5F-EDF71A96ED88}" destId="{190CB6B7-70E0-439C-8FCF-4C88B65682EE}" srcOrd="5" destOrd="0" parTransId="{14876FAF-0309-4383-89BE-79B2233801E7}" sibTransId="{C9B2502D-613F-49EC-AF90-A33497D1BFF1}"/>
    <dgm:cxn modelId="{E6068A5A-5981-4103-96F6-EAF4F34E5B19}" srcId="{F9EC9200-9482-459F-9F5F-EDF71A96ED88}" destId="{E49AAB2D-A815-4DF4-8282-59CF09934C32}" srcOrd="2" destOrd="0" parTransId="{E6CEBCE3-9D8E-407E-B92A-E596B5660464}" sibTransId="{FC612B76-DE75-4595-89E9-237A5739C079}"/>
    <dgm:cxn modelId="{390F519F-F280-484E-9280-53B7C5E50FDF}" type="presOf" srcId="{706F0DC0-7D96-424B-BEFC-7CD892B52E7B}" destId="{C46B3BD6-F070-45A1-BF11-6C0E3C1005AC}" srcOrd="0" destOrd="0" presId="urn:microsoft.com/office/officeart/2008/layout/LinedList"/>
    <dgm:cxn modelId="{28E686B0-4B9E-46E0-B99A-BC56667EA3BC}" type="presOf" srcId="{190CB6B7-70E0-439C-8FCF-4C88B65682EE}" destId="{963748C8-4963-4353-9BA7-DDEADADB20BD}" srcOrd="0" destOrd="0" presId="urn:microsoft.com/office/officeart/2008/layout/LinedList"/>
    <dgm:cxn modelId="{E961BDC4-D119-4129-A7DC-43C3582FAE95}" type="presOf" srcId="{E49AAB2D-A815-4DF4-8282-59CF09934C32}" destId="{12F0FF51-E11E-4560-98CC-9A4096FCA515}" srcOrd="0" destOrd="0" presId="urn:microsoft.com/office/officeart/2008/layout/LinedList"/>
    <dgm:cxn modelId="{516E39FE-8336-427C-B535-C40D9864139B}" type="presOf" srcId="{E889FE83-41DE-4CCB-BE85-298B10721E95}" destId="{878032E9-B27B-4986-B361-649E902D008E}" srcOrd="0" destOrd="0" presId="urn:microsoft.com/office/officeart/2008/layout/LinedList"/>
    <dgm:cxn modelId="{B0A6E0D9-7C63-4422-A0CF-D54C3593554A}" type="presParOf" srcId="{67274215-6797-4D94-AB32-FAC55C04CDA3}" destId="{4609A2EA-FD5D-40E4-AEAB-FC69879123AB}" srcOrd="0" destOrd="0" presId="urn:microsoft.com/office/officeart/2008/layout/LinedList"/>
    <dgm:cxn modelId="{268D2D12-8327-4128-A6AF-FAA9F2B328DC}" type="presParOf" srcId="{67274215-6797-4D94-AB32-FAC55C04CDA3}" destId="{44B05F4D-EDA9-4487-9D3D-C4E87AE3DC86}" srcOrd="1" destOrd="0" presId="urn:microsoft.com/office/officeart/2008/layout/LinedList"/>
    <dgm:cxn modelId="{1355502F-E5BA-4413-B3FA-C54E3EDD1AA0}" type="presParOf" srcId="{44B05F4D-EDA9-4487-9D3D-C4E87AE3DC86}" destId="{62FA1C87-55FA-4DEE-9858-B05E5CCDCBF3}" srcOrd="0" destOrd="0" presId="urn:microsoft.com/office/officeart/2008/layout/LinedList"/>
    <dgm:cxn modelId="{A4E6AEF0-5485-407E-8E0A-6E3557999588}" type="presParOf" srcId="{44B05F4D-EDA9-4487-9D3D-C4E87AE3DC86}" destId="{B67779F6-2BFC-4101-9E43-E593B13CE0C1}" srcOrd="1" destOrd="0" presId="urn:microsoft.com/office/officeart/2008/layout/LinedList"/>
    <dgm:cxn modelId="{DFF3D7FA-7D89-4F41-9D2B-73D95AB8A0E0}" type="presParOf" srcId="{67274215-6797-4D94-AB32-FAC55C04CDA3}" destId="{CB7A1A3D-48DA-40F5-AE0C-20C989FEAC3D}" srcOrd="2" destOrd="0" presId="urn:microsoft.com/office/officeart/2008/layout/LinedList"/>
    <dgm:cxn modelId="{B7AD0AE4-EAAF-47D0-9DA6-A91FEFC57AFB}" type="presParOf" srcId="{67274215-6797-4D94-AB32-FAC55C04CDA3}" destId="{21223C41-44A9-4E63-8BA4-75C70189A216}" srcOrd="3" destOrd="0" presId="urn:microsoft.com/office/officeart/2008/layout/LinedList"/>
    <dgm:cxn modelId="{2982870C-3067-47A2-A7B0-A4A38D519495}" type="presParOf" srcId="{21223C41-44A9-4E63-8BA4-75C70189A216}" destId="{C46B3BD6-F070-45A1-BF11-6C0E3C1005AC}" srcOrd="0" destOrd="0" presId="urn:microsoft.com/office/officeart/2008/layout/LinedList"/>
    <dgm:cxn modelId="{22E1EF16-7BC1-4B7F-A8E8-577571D17B99}" type="presParOf" srcId="{21223C41-44A9-4E63-8BA4-75C70189A216}" destId="{44946901-9884-4C75-8B64-DED51A2F2C66}" srcOrd="1" destOrd="0" presId="urn:microsoft.com/office/officeart/2008/layout/LinedList"/>
    <dgm:cxn modelId="{830642D8-B443-4C29-B6B3-916D04B2BF1C}" type="presParOf" srcId="{67274215-6797-4D94-AB32-FAC55C04CDA3}" destId="{10C6D0C4-7B84-4244-8BCA-1EFC9D349A28}" srcOrd="4" destOrd="0" presId="urn:microsoft.com/office/officeart/2008/layout/LinedList"/>
    <dgm:cxn modelId="{121C5559-99C2-427A-A714-C731DC58208C}" type="presParOf" srcId="{67274215-6797-4D94-AB32-FAC55C04CDA3}" destId="{9DDE2477-10C2-40DA-84FA-01FAF2AEA833}" srcOrd="5" destOrd="0" presId="urn:microsoft.com/office/officeart/2008/layout/LinedList"/>
    <dgm:cxn modelId="{5E4A8CFB-2F10-4D81-98E5-492CA7232476}" type="presParOf" srcId="{9DDE2477-10C2-40DA-84FA-01FAF2AEA833}" destId="{12F0FF51-E11E-4560-98CC-9A4096FCA515}" srcOrd="0" destOrd="0" presId="urn:microsoft.com/office/officeart/2008/layout/LinedList"/>
    <dgm:cxn modelId="{9C5E6207-8982-4ED5-97D7-0E71E8E73C9F}" type="presParOf" srcId="{9DDE2477-10C2-40DA-84FA-01FAF2AEA833}" destId="{91DF16D4-E758-4625-A089-D808318F572C}" srcOrd="1" destOrd="0" presId="urn:microsoft.com/office/officeart/2008/layout/LinedList"/>
    <dgm:cxn modelId="{8B8C3564-80C9-49BC-A996-11E8364664F3}" type="presParOf" srcId="{67274215-6797-4D94-AB32-FAC55C04CDA3}" destId="{DA5A0316-D772-49AF-BF3C-6B92F8E9F1B6}" srcOrd="6" destOrd="0" presId="urn:microsoft.com/office/officeart/2008/layout/LinedList"/>
    <dgm:cxn modelId="{06A46784-9361-4C0D-88E3-5DD810A2A62F}" type="presParOf" srcId="{67274215-6797-4D94-AB32-FAC55C04CDA3}" destId="{74A8DEE2-E57D-474D-BCA3-FC631E5E4F0A}" srcOrd="7" destOrd="0" presId="urn:microsoft.com/office/officeart/2008/layout/LinedList"/>
    <dgm:cxn modelId="{15C3DE22-EC62-4B69-B13C-EADF07F778E2}" type="presParOf" srcId="{74A8DEE2-E57D-474D-BCA3-FC631E5E4F0A}" destId="{A7610F89-8E73-4E4D-B0EF-D7584D97C972}" srcOrd="0" destOrd="0" presId="urn:microsoft.com/office/officeart/2008/layout/LinedList"/>
    <dgm:cxn modelId="{DCF46569-78A6-452E-A372-BEB6ACF750B7}" type="presParOf" srcId="{74A8DEE2-E57D-474D-BCA3-FC631E5E4F0A}" destId="{E216C291-890F-457E-BFEA-0527911FCB12}" srcOrd="1" destOrd="0" presId="urn:microsoft.com/office/officeart/2008/layout/LinedList"/>
    <dgm:cxn modelId="{8032B13E-4FEE-4D4B-B6A7-B964BCEC6057}" type="presParOf" srcId="{67274215-6797-4D94-AB32-FAC55C04CDA3}" destId="{804B4DA8-DCAD-41AF-A6ED-C4C17185DBC5}" srcOrd="8" destOrd="0" presId="urn:microsoft.com/office/officeart/2008/layout/LinedList"/>
    <dgm:cxn modelId="{91B949C0-3879-4301-8611-173109821A3F}" type="presParOf" srcId="{67274215-6797-4D94-AB32-FAC55C04CDA3}" destId="{B6624460-0DFD-4D08-B6FF-9E534ABF32EB}" srcOrd="9" destOrd="0" presId="urn:microsoft.com/office/officeart/2008/layout/LinedList"/>
    <dgm:cxn modelId="{5736AC11-A88D-48D2-BA34-2F9D780D405C}" type="presParOf" srcId="{B6624460-0DFD-4D08-B6FF-9E534ABF32EB}" destId="{878032E9-B27B-4986-B361-649E902D008E}" srcOrd="0" destOrd="0" presId="urn:microsoft.com/office/officeart/2008/layout/LinedList"/>
    <dgm:cxn modelId="{2894ADA2-A02B-478B-AAB7-248715B0ED2C}" type="presParOf" srcId="{B6624460-0DFD-4D08-B6FF-9E534ABF32EB}" destId="{E1D6025A-9DBC-4E48-8436-6FEA343F762B}" srcOrd="1" destOrd="0" presId="urn:microsoft.com/office/officeart/2008/layout/LinedList"/>
    <dgm:cxn modelId="{C5B04689-5E65-4075-B12D-D48F0A4769DD}" type="presParOf" srcId="{67274215-6797-4D94-AB32-FAC55C04CDA3}" destId="{BD0C193E-8A84-4175-853D-EF476B1D3301}" srcOrd="10" destOrd="0" presId="urn:microsoft.com/office/officeart/2008/layout/LinedList"/>
    <dgm:cxn modelId="{B257A524-B3C8-40F4-9A2F-AAD35A1BA831}" type="presParOf" srcId="{67274215-6797-4D94-AB32-FAC55C04CDA3}" destId="{EE371284-5124-420D-9F08-C6D2B662ED3C}" srcOrd="11" destOrd="0" presId="urn:microsoft.com/office/officeart/2008/layout/LinedList"/>
    <dgm:cxn modelId="{2B79F0F5-C1E1-481B-A5C3-917187A48DEE}" type="presParOf" srcId="{EE371284-5124-420D-9F08-C6D2B662ED3C}" destId="{963748C8-4963-4353-9BA7-DDEADADB20BD}" srcOrd="0" destOrd="0" presId="urn:microsoft.com/office/officeart/2008/layout/LinedList"/>
    <dgm:cxn modelId="{2BCE6BFD-55D2-45A4-946F-19A2A43B5B43}" type="presParOf" srcId="{EE371284-5124-420D-9F08-C6D2B662ED3C}" destId="{5D5CA3C0-F0CB-4622-9660-FF88004460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6CBA4DD-8F58-4770-B439-A256BC2F33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902248C-4D3D-4698-A825-EB0584AFDDFC}">
      <dgm:prSet/>
      <dgm:spPr/>
      <dgm:t>
        <a:bodyPr/>
        <a:lstStyle/>
        <a:p>
          <a:r>
            <a:rPr lang="es-ES" dirty="0"/>
            <a:t>Desordenados</a:t>
          </a:r>
          <a:endParaRPr lang="en-US" dirty="0"/>
        </a:p>
      </dgm:t>
    </dgm:pt>
    <dgm:pt modelId="{778A32F3-B57B-4436-91B3-8F927D785116}" type="parTrans" cxnId="{A69EF11F-0DD9-4CEA-BE8D-EA568EEF522B}">
      <dgm:prSet/>
      <dgm:spPr/>
      <dgm:t>
        <a:bodyPr/>
        <a:lstStyle/>
        <a:p>
          <a:endParaRPr lang="en-US"/>
        </a:p>
      </dgm:t>
    </dgm:pt>
    <dgm:pt modelId="{D1C34624-B85C-4E05-9549-81D8B98AD756}" type="sibTrans" cxnId="{A69EF11F-0DD9-4CEA-BE8D-EA568EEF522B}">
      <dgm:prSet/>
      <dgm:spPr/>
      <dgm:t>
        <a:bodyPr/>
        <a:lstStyle/>
        <a:p>
          <a:endParaRPr lang="en-US"/>
        </a:p>
      </dgm:t>
    </dgm:pt>
    <dgm:pt modelId="{3CBDCE7D-2B1C-4049-B735-9AE8FAB94336}">
      <dgm:prSet/>
      <dgm:spPr/>
      <dgm:t>
        <a:bodyPr/>
        <a:lstStyle/>
        <a:p>
          <a:r>
            <a:rPr lang="es-ES"/>
            <a:t>Datos únicos</a:t>
          </a:r>
          <a:endParaRPr lang="en-US"/>
        </a:p>
      </dgm:t>
    </dgm:pt>
    <dgm:pt modelId="{2CCF4712-87F4-4C04-BA1F-40F880236256}" type="parTrans" cxnId="{0941F1DF-329D-447B-9E77-0CBD2C11D85A}">
      <dgm:prSet/>
      <dgm:spPr/>
      <dgm:t>
        <a:bodyPr/>
        <a:lstStyle/>
        <a:p>
          <a:endParaRPr lang="en-US"/>
        </a:p>
      </dgm:t>
    </dgm:pt>
    <dgm:pt modelId="{6E56B6AE-59EA-495A-A0B5-3559ADAADE32}" type="sibTrans" cxnId="{0941F1DF-329D-447B-9E77-0CBD2C11D85A}">
      <dgm:prSet/>
      <dgm:spPr/>
      <dgm:t>
        <a:bodyPr/>
        <a:lstStyle/>
        <a:p>
          <a:endParaRPr lang="en-US"/>
        </a:p>
      </dgm:t>
    </dgm:pt>
    <dgm:pt modelId="{85713D21-4D84-45CD-A817-CF79AFACB445}">
      <dgm:prSet/>
      <dgm:spPr/>
      <dgm:t>
        <a:bodyPr/>
        <a:lstStyle/>
        <a:p>
          <a:r>
            <a:rPr lang="es-ES"/>
            <a:t>Datos inmutables</a:t>
          </a:r>
          <a:endParaRPr lang="en-US"/>
        </a:p>
      </dgm:t>
    </dgm:pt>
    <dgm:pt modelId="{D0700B67-7A02-4A15-872E-D01F57C67B01}" type="parTrans" cxnId="{D96BADAB-4566-4F5F-A5B9-4F2925EA6369}">
      <dgm:prSet/>
      <dgm:spPr/>
      <dgm:t>
        <a:bodyPr/>
        <a:lstStyle/>
        <a:p>
          <a:endParaRPr lang="en-US"/>
        </a:p>
      </dgm:t>
    </dgm:pt>
    <dgm:pt modelId="{BF9670F6-619C-483B-964A-0416A155CD97}" type="sibTrans" cxnId="{D96BADAB-4566-4F5F-A5B9-4F2925EA6369}">
      <dgm:prSet/>
      <dgm:spPr/>
      <dgm:t>
        <a:bodyPr/>
        <a:lstStyle/>
        <a:p>
          <a:endParaRPr lang="en-US"/>
        </a:p>
      </dgm:t>
    </dgm:pt>
    <dgm:pt modelId="{430AB9C4-DDF8-442E-B083-5347598A809D}">
      <dgm:prSet/>
      <dgm:spPr/>
      <dgm:t>
        <a:bodyPr/>
        <a:lstStyle/>
        <a:p>
          <a:r>
            <a:rPr lang="es-ES" dirty="0"/>
            <a:t>No indexados pero si iterables</a:t>
          </a:r>
          <a:endParaRPr lang="en-US" dirty="0"/>
        </a:p>
      </dgm:t>
    </dgm:pt>
    <dgm:pt modelId="{99FC62F3-6305-4025-B858-BEC972CD07C5}" type="parTrans" cxnId="{0BC3FF9B-D45E-45ED-9849-AA47818788BF}">
      <dgm:prSet/>
      <dgm:spPr/>
      <dgm:t>
        <a:bodyPr/>
        <a:lstStyle/>
        <a:p>
          <a:endParaRPr lang="en-US"/>
        </a:p>
      </dgm:t>
    </dgm:pt>
    <dgm:pt modelId="{0F0A00D9-8CD5-491A-ACA5-EE2EDBCA361D}" type="sibTrans" cxnId="{0BC3FF9B-D45E-45ED-9849-AA47818788BF}">
      <dgm:prSet/>
      <dgm:spPr/>
      <dgm:t>
        <a:bodyPr/>
        <a:lstStyle/>
        <a:p>
          <a:endParaRPr lang="en-US"/>
        </a:p>
      </dgm:t>
    </dgm:pt>
    <dgm:pt modelId="{B62DE5B9-64FC-431A-9BD3-FE6D4BAED234}">
      <dgm:prSet/>
      <dgm:spPr/>
      <dgm:t>
        <a:bodyPr/>
        <a:lstStyle/>
        <a:p>
          <a:r>
            <a:rPr lang="es-ES" dirty="0"/>
            <a:t>Usos: Conjuntos de datos</a:t>
          </a:r>
          <a:endParaRPr lang="en-US" dirty="0"/>
        </a:p>
      </dgm:t>
    </dgm:pt>
    <dgm:pt modelId="{8B496D84-8C11-4E60-8C54-86B291989A3F}" type="parTrans" cxnId="{A9573BE9-802A-4C02-9239-E3535D56D48A}">
      <dgm:prSet/>
      <dgm:spPr/>
      <dgm:t>
        <a:bodyPr/>
        <a:lstStyle/>
        <a:p>
          <a:endParaRPr lang="en-US"/>
        </a:p>
      </dgm:t>
    </dgm:pt>
    <dgm:pt modelId="{37F4C616-997B-4691-942C-2C6C6C0B1025}" type="sibTrans" cxnId="{A9573BE9-802A-4C02-9239-E3535D56D48A}">
      <dgm:prSet/>
      <dgm:spPr/>
      <dgm:t>
        <a:bodyPr/>
        <a:lstStyle/>
        <a:p>
          <a:endParaRPr lang="en-US"/>
        </a:p>
      </dgm:t>
    </dgm:pt>
    <dgm:pt modelId="{C15847C7-3A5A-422D-9D71-52F8E90704B9}">
      <dgm:prSet/>
      <dgm:spPr/>
      <dgm:t>
        <a:bodyPr/>
        <a:lstStyle/>
        <a:p>
          <a:r>
            <a:rPr lang="en-US"/>
            <a:t>Mutables</a:t>
          </a:r>
          <a:endParaRPr lang="en-US" dirty="0"/>
        </a:p>
      </dgm:t>
    </dgm:pt>
    <dgm:pt modelId="{292844E0-9517-444C-BEB9-713D3150712F}" type="parTrans" cxnId="{60D02535-52F6-4C9D-9939-BDB34EED21A8}">
      <dgm:prSet/>
      <dgm:spPr/>
      <dgm:t>
        <a:bodyPr/>
        <a:lstStyle/>
        <a:p>
          <a:endParaRPr lang="es-ES"/>
        </a:p>
      </dgm:t>
    </dgm:pt>
    <dgm:pt modelId="{8A767B4C-91D7-4700-82B9-5FF84408B3D2}" type="sibTrans" cxnId="{60D02535-52F6-4C9D-9939-BDB34EED21A8}">
      <dgm:prSet/>
      <dgm:spPr/>
      <dgm:t>
        <a:bodyPr/>
        <a:lstStyle/>
        <a:p>
          <a:endParaRPr lang="es-ES"/>
        </a:p>
      </dgm:t>
    </dgm:pt>
    <dgm:pt modelId="{E1CE52C0-DC1B-4358-AEBF-63B619598600}" type="pres">
      <dgm:prSet presAssocID="{F6CBA4DD-8F58-4770-B439-A256BC2F3334}" presName="vert0" presStyleCnt="0">
        <dgm:presLayoutVars>
          <dgm:dir/>
          <dgm:animOne val="branch"/>
          <dgm:animLvl val="lvl"/>
        </dgm:presLayoutVars>
      </dgm:prSet>
      <dgm:spPr/>
    </dgm:pt>
    <dgm:pt modelId="{E5AB924A-24CD-49C5-9608-CC57D69D3E1D}" type="pres">
      <dgm:prSet presAssocID="{C15847C7-3A5A-422D-9D71-52F8E90704B9}" presName="thickLine" presStyleLbl="alignNode1" presStyleIdx="0" presStyleCnt="6"/>
      <dgm:spPr/>
    </dgm:pt>
    <dgm:pt modelId="{A6C7A8F8-8D35-48FF-A1DB-22666129798E}" type="pres">
      <dgm:prSet presAssocID="{C15847C7-3A5A-422D-9D71-52F8E90704B9}" presName="horz1" presStyleCnt="0"/>
      <dgm:spPr/>
    </dgm:pt>
    <dgm:pt modelId="{EDAB5741-96A9-4B1D-A334-36BD51C5E605}" type="pres">
      <dgm:prSet presAssocID="{C15847C7-3A5A-422D-9D71-52F8E90704B9}" presName="tx1" presStyleLbl="revTx" presStyleIdx="0" presStyleCnt="6"/>
      <dgm:spPr/>
    </dgm:pt>
    <dgm:pt modelId="{03A5F42C-75A1-4CEE-98CA-0274C61B7077}" type="pres">
      <dgm:prSet presAssocID="{C15847C7-3A5A-422D-9D71-52F8E90704B9}" presName="vert1" presStyleCnt="0"/>
      <dgm:spPr/>
    </dgm:pt>
    <dgm:pt modelId="{5DDED792-B033-4F3E-A15F-7A1644472E70}" type="pres">
      <dgm:prSet presAssocID="{B902248C-4D3D-4698-A825-EB0584AFDDFC}" presName="thickLine" presStyleLbl="alignNode1" presStyleIdx="1" presStyleCnt="6"/>
      <dgm:spPr/>
    </dgm:pt>
    <dgm:pt modelId="{15EBFB5A-E971-4F8B-8925-3613B26C79CF}" type="pres">
      <dgm:prSet presAssocID="{B902248C-4D3D-4698-A825-EB0584AFDDFC}" presName="horz1" presStyleCnt="0"/>
      <dgm:spPr/>
    </dgm:pt>
    <dgm:pt modelId="{B11E8551-660B-4A2A-922B-B9B7C703DFBD}" type="pres">
      <dgm:prSet presAssocID="{B902248C-4D3D-4698-A825-EB0584AFDDFC}" presName="tx1" presStyleLbl="revTx" presStyleIdx="1" presStyleCnt="6"/>
      <dgm:spPr/>
    </dgm:pt>
    <dgm:pt modelId="{FFF445C5-9A46-4853-9FF1-75BAB1814857}" type="pres">
      <dgm:prSet presAssocID="{B902248C-4D3D-4698-A825-EB0584AFDDFC}" presName="vert1" presStyleCnt="0"/>
      <dgm:spPr/>
    </dgm:pt>
    <dgm:pt modelId="{A9134B7B-C10B-4C07-BA02-F0B034A19782}" type="pres">
      <dgm:prSet presAssocID="{3CBDCE7D-2B1C-4049-B735-9AE8FAB94336}" presName="thickLine" presStyleLbl="alignNode1" presStyleIdx="2" presStyleCnt="6"/>
      <dgm:spPr/>
    </dgm:pt>
    <dgm:pt modelId="{F3E854CC-1A51-48B6-AFC4-10A40E110196}" type="pres">
      <dgm:prSet presAssocID="{3CBDCE7D-2B1C-4049-B735-9AE8FAB94336}" presName="horz1" presStyleCnt="0"/>
      <dgm:spPr/>
    </dgm:pt>
    <dgm:pt modelId="{84D30A58-395A-413D-A5C8-CAF06E8FC4A4}" type="pres">
      <dgm:prSet presAssocID="{3CBDCE7D-2B1C-4049-B735-9AE8FAB94336}" presName="tx1" presStyleLbl="revTx" presStyleIdx="2" presStyleCnt="6"/>
      <dgm:spPr/>
    </dgm:pt>
    <dgm:pt modelId="{490C799C-3AA8-4D26-BDD3-F470E46E655C}" type="pres">
      <dgm:prSet presAssocID="{3CBDCE7D-2B1C-4049-B735-9AE8FAB94336}" presName="vert1" presStyleCnt="0"/>
      <dgm:spPr/>
    </dgm:pt>
    <dgm:pt modelId="{097DF62B-AB3D-47C7-92AE-070E8A094999}" type="pres">
      <dgm:prSet presAssocID="{85713D21-4D84-45CD-A817-CF79AFACB445}" presName="thickLine" presStyleLbl="alignNode1" presStyleIdx="3" presStyleCnt="6"/>
      <dgm:spPr/>
    </dgm:pt>
    <dgm:pt modelId="{405C4781-1661-4D92-8C87-3802058251C8}" type="pres">
      <dgm:prSet presAssocID="{85713D21-4D84-45CD-A817-CF79AFACB445}" presName="horz1" presStyleCnt="0"/>
      <dgm:spPr/>
    </dgm:pt>
    <dgm:pt modelId="{ED7F5E4D-2E96-4877-845C-A846B4682195}" type="pres">
      <dgm:prSet presAssocID="{85713D21-4D84-45CD-A817-CF79AFACB445}" presName="tx1" presStyleLbl="revTx" presStyleIdx="3" presStyleCnt="6"/>
      <dgm:spPr/>
    </dgm:pt>
    <dgm:pt modelId="{B442503C-03C5-4FFE-A38C-46833D77F0BE}" type="pres">
      <dgm:prSet presAssocID="{85713D21-4D84-45CD-A817-CF79AFACB445}" presName="vert1" presStyleCnt="0"/>
      <dgm:spPr/>
    </dgm:pt>
    <dgm:pt modelId="{BA216358-BA55-4C5E-A1B7-5C5DAA68D5CE}" type="pres">
      <dgm:prSet presAssocID="{430AB9C4-DDF8-442E-B083-5347598A809D}" presName="thickLine" presStyleLbl="alignNode1" presStyleIdx="4" presStyleCnt="6"/>
      <dgm:spPr/>
    </dgm:pt>
    <dgm:pt modelId="{EE342459-ADD8-4108-8802-D03B81714FA9}" type="pres">
      <dgm:prSet presAssocID="{430AB9C4-DDF8-442E-B083-5347598A809D}" presName="horz1" presStyleCnt="0"/>
      <dgm:spPr/>
    </dgm:pt>
    <dgm:pt modelId="{5C44AFF3-E6B7-4F37-B34B-73D6622FB5DB}" type="pres">
      <dgm:prSet presAssocID="{430AB9C4-DDF8-442E-B083-5347598A809D}" presName="tx1" presStyleLbl="revTx" presStyleIdx="4" presStyleCnt="6"/>
      <dgm:spPr/>
    </dgm:pt>
    <dgm:pt modelId="{895B92BD-FADF-40EA-8744-1C4B5B2EA3B2}" type="pres">
      <dgm:prSet presAssocID="{430AB9C4-DDF8-442E-B083-5347598A809D}" presName="vert1" presStyleCnt="0"/>
      <dgm:spPr/>
    </dgm:pt>
    <dgm:pt modelId="{C6B16D02-5153-44BA-B092-31AE15D9AB21}" type="pres">
      <dgm:prSet presAssocID="{B62DE5B9-64FC-431A-9BD3-FE6D4BAED234}" presName="thickLine" presStyleLbl="alignNode1" presStyleIdx="5" presStyleCnt="6"/>
      <dgm:spPr/>
    </dgm:pt>
    <dgm:pt modelId="{5093DDC8-B4B5-4F69-9029-5C178B11B356}" type="pres">
      <dgm:prSet presAssocID="{B62DE5B9-64FC-431A-9BD3-FE6D4BAED234}" presName="horz1" presStyleCnt="0"/>
      <dgm:spPr/>
    </dgm:pt>
    <dgm:pt modelId="{EE182AF3-CB99-4213-A874-83E69708623D}" type="pres">
      <dgm:prSet presAssocID="{B62DE5B9-64FC-431A-9BD3-FE6D4BAED234}" presName="tx1" presStyleLbl="revTx" presStyleIdx="5" presStyleCnt="6"/>
      <dgm:spPr/>
    </dgm:pt>
    <dgm:pt modelId="{1EDEF4B2-CD61-45D0-932A-72BA9253DBD4}" type="pres">
      <dgm:prSet presAssocID="{B62DE5B9-64FC-431A-9BD3-FE6D4BAED234}" presName="vert1" presStyleCnt="0"/>
      <dgm:spPr/>
    </dgm:pt>
  </dgm:ptLst>
  <dgm:cxnLst>
    <dgm:cxn modelId="{C2087515-D309-4FC4-8635-CA3FDAA2EEE9}" type="presOf" srcId="{430AB9C4-DDF8-442E-B083-5347598A809D}" destId="{5C44AFF3-E6B7-4F37-B34B-73D6622FB5DB}" srcOrd="0" destOrd="0" presId="urn:microsoft.com/office/officeart/2008/layout/LinedList"/>
    <dgm:cxn modelId="{6953F21A-D18C-46FC-BAF5-6AAE16AE9F6A}" type="presOf" srcId="{F6CBA4DD-8F58-4770-B439-A256BC2F3334}" destId="{E1CE52C0-DC1B-4358-AEBF-63B619598600}" srcOrd="0" destOrd="0" presId="urn:microsoft.com/office/officeart/2008/layout/LinedList"/>
    <dgm:cxn modelId="{A69EF11F-0DD9-4CEA-BE8D-EA568EEF522B}" srcId="{F6CBA4DD-8F58-4770-B439-A256BC2F3334}" destId="{B902248C-4D3D-4698-A825-EB0584AFDDFC}" srcOrd="1" destOrd="0" parTransId="{778A32F3-B57B-4436-91B3-8F927D785116}" sibTransId="{D1C34624-B85C-4E05-9549-81D8B98AD756}"/>
    <dgm:cxn modelId="{0E567D2A-6068-4C8E-AB60-BC8A616EB5FD}" type="presOf" srcId="{3CBDCE7D-2B1C-4049-B735-9AE8FAB94336}" destId="{84D30A58-395A-413D-A5C8-CAF06E8FC4A4}" srcOrd="0" destOrd="0" presId="urn:microsoft.com/office/officeart/2008/layout/LinedList"/>
    <dgm:cxn modelId="{60D02535-52F6-4C9D-9939-BDB34EED21A8}" srcId="{F6CBA4DD-8F58-4770-B439-A256BC2F3334}" destId="{C15847C7-3A5A-422D-9D71-52F8E90704B9}" srcOrd="0" destOrd="0" parTransId="{292844E0-9517-444C-BEB9-713D3150712F}" sibTransId="{8A767B4C-91D7-4700-82B9-5FF84408B3D2}"/>
    <dgm:cxn modelId="{0F30736D-3188-4B56-8C0F-FB39A050FD31}" type="presOf" srcId="{B62DE5B9-64FC-431A-9BD3-FE6D4BAED234}" destId="{EE182AF3-CB99-4213-A874-83E69708623D}" srcOrd="0" destOrd="0" presId="urn:microsoft.com/office/officeart/2008/layout/LinedList"/>
    <dgm:cxn modelId="{204EFA86-4CD2-42E9-9602-9898E6CD5404}" type="presOf" srcId="{85713D21-4D84-45CD-A817-CF79AFACB445}" destId="{ED7F5E4D-2E96-4877-845C-A846B4682195}" srcOrd="0" destOrd="0" presId="urn:microsoft.com/office/officeart/2008/layout/LinedList"/>
    <dgm:cxn modelId="{0BC3FF9B-D45E-45ED-9849-AA47818788BF}" srcId="{F6CBA4DD-8F58-4770-B439-A256BC2F3334}" destId="{430AB9C4-DDF8-442E-B083-5347598A809D}" srcOrd="4" destOrd="0" parTransId="{99FC62F3-6305-4025-B858-BEC972CD07C5}" sibTransId="{0F0A00D9-8CD5-491A-ACA5-EE2EDBCA361D}"/>
    <dgm:cxn modelId="{081B28A1-C3A1-4EFB-ACDD-6E94843BCC5C}" type="presOf" srcId="{C15847C7-3A5A-422D-9D71-52F8E90704B9}" destId="{EDAB5741-96A9-4B1D-A334-36BD51C5E605}" srcOrd="0" destOrd="0" presId="urn:microsoft.com/office/officeart/2008/layout/LinedList"/>
    <dgm:cxn modelId="{D96BADAB-4566-4F5F-A5B9-4F2925EA6369}" srcId="{F6CBA4DD-8F58-4770-B439-A256BC2F3334}" destId="{85713D21-4D84-45CD-A817-CF79AFACB445}" srcOrd="3" destOrd="0" parTransId="{D0700B67-7A02-4A15-872E-D01F57C67B01}" sibTransId="{BF9670F6-619C-483B-964A-0416A155CD97}"/>
    <dgm:cxn modelId="{179D73C2-E913-4B72-B35D-4B5D894D2172}" type="presOf" srcId="{B902248C-4D3D-4698-A825-EB0584AFDDFC}" destId="{B11E8551-660B-4A2A-922B-B9B7C703DFBD}" srcOrd="0" destOrd="0" presId="urn:microsoft.com/office/officeart/2008/layout/LinedList"/>
    <dgm:cxn modelId="{0941F1DF-329D-447B-9E77-0CBD2C11D85A}" srcId="{F6CBA4DD-8F58-4770-B439-A256BC2F3334}" destId="{3CBDCE7D-2B1C-4049-B735-9AE8FAB94336}" srcOrd="2" destOrd="0" parTransId="{2CCF4712-87F4-4C04-BA1F-40F880236256}" sibTransId="{6E56B6AE-59EA-495A-A0B5-3559ADAADE32}"/>
    <dgm:cxn modelId="{A9573BE9-802A-4C02-9239-E3535D56D48A}" srcId="{F6CBA4DD-8F58-4770-B439-A256BC2F3334}" destId="{B62DE5B9-64FC-431A-9BD3-FE6D4BAED234}" srcOrd="5" destOrd="0" parTransId="{8B496D84-8C11-4E60-8C54-86B291989A3F}" sibTransId="{37F4C616-997B-4691-942C-2C6C6C0B1025}"/>
    <dgm:cxn modelId="{B5822C96-D1C3-4F94-AED4-859CA11DAB45}" type="presParOf" srcId="{E1CE52C0-DC1B-4358-AEBF-63B619598600}" destId="{E5AB924A-24CD-49C5-9608-CC57D69D3E1D}" srcOrd="0" destOrd="0" presId="urn:microsoft.com/office/officeart/2008/layout/LinedList"/>
    <dgm:cxn modelId="{3C89DDA7-FC0F-49BA-9873-4B3B5B0059A1}" type="presParOf" srcId="{E1CE52C0-DC1B-4358-AEBF-63B619598600}" destId="{A6C7A8F8-8D35-48FF-A1DB-22666129798E}" srcOrd="1" destOrd="0" presId="urn:microsoft.com/office/officeart/2008/layout/LinedList"/>
    <dgm:cxn modelId="{9F157B40-BBE6-4330-A4A1-3349D6DE69F8}" type="presParOf" srcId="{A6C7A8F8-8D35-48FF-A1DB-22666129798E}" destId="{EDAB5741-96A9-4B1D-A334-36BD51C5E605}" srcOrd="0" destOrd="0" presId="urn:microsoft.com/office/officeart/2008/layout/LinedList"/>
    <dgm:cxn modelId="{BFE49A16-F5B3-4552-A257-990D9FB68DE2}" type="presParOf" srcId="{A6C7A8F8-8D35-48FF-A1DB-22666129798E}" destId="{03A5F42C-75A1-4CEE-98CA-0274C61B7077}" srcOrd="1" destOrd="0" presId="urn:microsoft.com/office/officeart/2008/layout/LinedList"/>
    <dgm:cxn modelId="{F57B6110-35EC-491B-BCB9-60B73D26B6C7}" type="presParOf" srcId="{E1CE52C0-DC1B-4358-AEBF-63B619598600}" destId="{5DDED792-B033-4F3E-A15F-7A1644472E70}" srcOrd="2" destOrd="0" presId="urn:microsoft.com/office/officeart/2008/layout/LinedList"/>
    <dgm:cxn modelId="{99C079F1-C867-4F6F-A197-29E71EA522CB}" type="presParOf" srcId="{E1CE52C0-DC1B-4358-AEBF-63B619598600}" destId="{15EBFB5A-E971-4F8B-8925-3613B26C79CF}" srcOrd="3" destOrd="0" presId="urn:microsoft.com/office/officeart/2008/layout/LinedList"/>
    <dgm:cxn modelId="{30168B2E-24D5-4983-AE9B-995D659318D9}" type="presParOf" srcId="{15EBFB5A-E971-4F8B-8925-3613B26C79CF}" destId="{B11E8551-660B-4A2A-922B-B9B7C703DFBD}" srcOrd="0" destOrd="0" presId="urn:microsoft.com/office/officeart/2008/layout/LinedList"/>
    <dgm:cxn modelId="{7E8EBE65-7130-47C9-97DE-D921F86B22E9}" type="presParOf" srcId="{15EBFB5A-E971-4F8B-8925-3613B26C79CF}" destId="{FFF445C5-9A46-4853-9FF1-75BAB1814857}" srcOrd="1" destOrd="0" presId="urn:microsoft.com/office/officeart/2008/layout/LinedList"/>
    <dgm:cxn modelId="{B74A6868-B029-474B-84EA-ED1E30035615}" type="presParOf" srcId="{E1CE52C0-DC1B-4358-AEBF-63B619598600}" destId="{A9134B7B-C10B-4C07-BA02-F0B034A19782}" srcOrd="4" destOrd="0" presId="urn:microsoft.com/office/officeart/2008/layout/LinedList"/>
    <dgm:cxn modelId="{E2D21B3C-E904-45F6-A457-D753F4F7ABA3}" type="presParOf" srcId="{E1CE52C0-DC1B-4358-AEBF-63B619598600}" destId="{F3E854CC-1A51-48B6-AFC4-10A40E110196}" srcOrd="5" destOrd="0" presId="urn:microsoft.com/office/officeart/2008/layout/LinedList"/>
    <dgm:cxn modelId="{D717DFCE-BDCC-4D56-BE70-EAB6CCF1C956}" type="presParOf" srcId="{F3E854CC-1A51-48B6-AFC4-10A40E110196}" destId="{84D30A58-395A-413D-A5C8-CAF06E8FC4A4}" srcOrd="0" destOrd="0" presId="urn:microsoft.com/office/officeart/2008/layout/LinedList"/>
    <dgm:cxn modelId="{ADA44845-CE9F-4759-BD40-68274F128A88}" type="presParOf" srcId="{F3E854CC-1A51-48B6-AFC4-10A40E110196}" destId="{490C799C-3AA8-4D26-BDD3-F470E46E655C}" srcOrd="1" destOrd="0" presId="urn:microsoft.com/office/officeart/2008/layout/LinedList"/>
    <dgm:cxn modelId="{1EBA509F-CD3A-40EE-A9E9-482C754132CC}" type="presParOf" srcId="{E1CE52C0-DC1B-4358-AEBF-63B619598600}" destId="{097DF62B-AB3D-47C7-92AE-070E8A094999}" srcOrd="6" destOrd="0" presId="urn:microsoft.com/office/officeart/2008/layout/LinedList"/>
    <dgm:cxn modelId="{39216E36-6BD5-4607-84E6-15D3A30AE99B}" type="presParOf" srcId="{E1CE52C0-DC1B-4358-AEBF-63B619598600}" destId="{405C4781-1661-4D92-8C87-3802058251C8}" srcOrd="7" destOrd="0" presId="urn:microsoft.com/office/officeart/2008/layout/LinedList"/>
    <dgm:cxn modelId="{84748F71-6CC9-466A-94E8-8ABA209E5FF4}" type="presParOf" srcId="{405C4781-1661-4D92-8C87-3802058251C8}" destId="{ED7F5E4D-2E96-4877-845C-A846B4682195}" srcOrd="0" destOrd="0" presId="urn:microsoft.com/office/officeart/2008/layout/LinedList"/>
    <dgm:cxn modelId="{0D21652B-6305-4D4F-B145-6EE99A9FF6B4}" type="presParOf" srcId="{405C4781-1661-4D92-8C87-3802058251C8}" destId="{B442503C-03C5-4FFE-A38C-46833D77F0BE}" srcOrd="1" destOrd="0" presId="urn:microsoft.com/office/officeart/2008/layout/LinedList"/>
    <dgm:cxn modelId="{EE626C2F-C2B4-44FD-BF4E-0E0593EB0794}" type="presParOf" srcId="{E1CE52C0-DC1B-4358-AEBF-63B619598600}" destId="{BA216358-BA55-4C5E-A1B7-5C5DAA68D5CE}" srcOrd="8" destOrd="0" presId="urn:microsoft.com/office/officeart/2008/layout/LinedList"/>
    <dgm:cxn modelId="{C9B6ECB6-266C-4230-A21C-A4B1501B7417}" type="presParOf" srcId="{E1CE52C0-DC1B-4358-AEBF-63B619598600}" destId="{EE342459-ADD8-4108-8802-D03B81714FA9}" srcOrd="9" destOrd="0" presId="urn:microsoft.com/office/officeart/2008/layout/LinedList"/>
    <dgm:cxn modelId="{23D843B2-53D3-402F-AC0D-A7A1CEFAFA50}" type="presParOf" srcId="{EE342459-ADD8-4108-8802-D03B81714FA9}" destId="{5C44AFF3-E6B7-4F37-B34B-73D6622FB5DB}" srcOrd="0" destOrd="0" presId="urn:microsoft.com/office/officeart/2008/layout/LinedList"/>
    <dgm:cxn modelId="{3493E74A-B2D9-4950-99C4-90083789587D}" type="presParOf" srcId="{EE342459-ADD8-4108-8802-D03B81714FA9}" destId="{895B92BD-FADF-40EA-8744-1C4B5B2EA3B2}" srcOrd="1" destOrd="0" presId="urn:microsoft.com/office/officeart/2008/layout/LinedList"/>
    <dgm:cxn modelId="{3C28CA3D-416E-49F3-81FB-E4D1380097CE}" type="presParOf" srcId="{E1CE52C0-DC1B-4358-AEBF-63B619598600}" destId="{C6B16D02-5153-44BA-B092-31AE15D9AB21}" srcOrd="10" destOrd="0" presId="urn:microsoft.com/office/officeart/2008/layout/LinedList"/>
    <dgm:cxn modelId="{4F2962AA-A894-4402-BD04-ED6A2877DBDE}" type="presParOf" srcId="{E1CE52C0-DC1B-4358-AEBF-63B619598600}" destId="{5093DDC8-B4B5-4F69-9029-5C178B11B356}" srcOrd="11" destOrd="0" presId="urn:microsoft.com/office/officeart/2008/layout/LinedList"/>
    <dgm:cxn modelId="{E5B0FFAA-58E3-4BE0-B15A-AAA9EF12D21C}" type="presParOf" srcId="{5093DDC8-B4B5-4F69-9029-5C178B11B356}" destId="{EE182AF3-CB99-4213-A874-83E69708623D}" srcOrd="0" destOrd="0" presId="urn:microsoft.com/office/officeart/2008/layout/LinedList"/>
    <dgm:cxn modelId="{83686F9F-5FA9-4978-B897-BF634CBB4AAE}" type="presParOf" srcId="{5093DDC8-B4B5-4F69-9029-5C178B11B356}" destId="{1EDEF4B2-CD61-45D0-932A-72BA9253DB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C0BD31F-6A03-4F1A-8D05-2F5DCFA377B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4546B7-3B5C-4211-94F6-2F9E9EFD7B90}">
      <dgm:prSet/>
      <dgm:spPr/>
      <dgm:t>
        <a:bodyPr/>
        <a:lstStyle/>
        <a:p>
          <a:pPr>
            <a:defRPr cap="all"/>
          </a:pPr>
          <a:r>
            <a:rPr lang="es-ES"/>
            <a:t>Brake</a:t>
          </a:r>
          <a:endParaRPr lang="en-US"/>
        </a:p>
      </dgm:t>
    </dgm:pt>
    <dgm:pt modelId="{5614F258-E591-4715-9E1F-813A6764E8C6}" type="parTrans" cxnId="{668F3647-CF0B-437C-8624-39EF4E7C4288}">
      <dgm:prSet/>
      <dgm:spPr/>
      <dgm:t>
        <a:bodyPr/>
        <a:lstStyle/>
        <a:p>
          <a:endParaRPr lang="en-US"/>
        </a:p>
      </dgm:t>
    </dgm:pt>
    <dgm:pt modelId="{5B46EC76-5C01-4ACD-874C-6CA4B0730417}" type="sibTrans" cxnId="{668F3647-CF0B-437C-8624-39EF4E7C4288}">
      <dgm:prSet/>
      <dgm:spPr/>
      <dgm:t>
        <a:bodyPr/>
        <a:lstStyle/>
        <a:p>
          <a:endParaRPr lang="en-US"/>
        </a:p>
      </dgm:t>
    </dgm:pt>
    <dgm:pt modelId="{1EE71F35-4F01-4B3C-8AC2-BDB7887D01F4}">
      <dgm:prSet/>
      <dgm:spPr/>
      <dgm:t>
        <a:bodyPr/>
        <a:lstStyle/>
        <a:p>
          <a:pPr>
            <a:defRPr cap="all"/>
          </a:pPr>
          <a:r>
            <a:rPr lang="es-ES"/>
            <a:t>Pass</a:t>
          </a:r>
          <a:endParaRPr lang="en-US"/>
        </a:p>
      </dgm:t>
    </dgm:pt>
    <dgm:pt modelId="{B32915CA-9C31-431E-8F80-5668B24D7CDA}" type="parTrans" cxnId="{882BEDDC-21EA-431E-9779-B6D23C6E3601}">
      <dgm:prSet/>
      <dgm:spPr/>
      <dgm:t>
        <a:bodyPr/>
        <a:lstStyle/>
        <a:p>
          <a:endParaRPr lang="en-US"/>
        </a:p>
      </dgm:t>
    </dgm:pt>
    <dgm:pt modelId="{6C88AB12-EC3F-4BA9-A42B-71A1EB44C77B}" type="sibTrans" cxnId="{882BEDDC-21EA-431E-9779-B6D23C6E3601}">
      <dgm:prSet/>
      <dgm:spPr/>
      <dgm:t>
        <a:bodyPr/>
        <a:lstStyle/>
        <a:p>
          <a:endParaRPr lang="en-US"/>
        </a:p>
      </dgm:t>
    </dgm:pt>
    <dgm:pt modelId="{7DB958FC-92B4-470D-BE66-6CF25EF7572B}">
      <dgm:prSet/>
      <dgm:spPr/>
      <dgm:t>
        <a:bodyPr/>
        <a:lstStyle/>
        <a:p>
          <a:pPr>
            <a:defRPr cap="all"/>
          </a:pPr>
          <a:r>
            <a:rPr lang="es-ES"/>
            <a:t>Continue</a:t>
          </a:r>
          <a:endParaRPr lang="en-US"/>
        </a:p>
      </dgm:t>
    </dgm:pt>
    <dgm:pt modelId="{DBE09C60-636B-4000-8863-DA7E45C95C4A}" type="parTrans" cxnId="{AFABA72D-7D92-4D60-9447-FC9A8C08E8F2}">
      <dgm:prSet/>
      <dgm:spPr/>
      <dgm:t>
        <a:bodyPr/>
        <a:lstStyle/>
        <a:p>
          <a:endParaRPr lang="en-US"/>
        </a:p>
      </dgm:t>
    </dgm:pt>
    <dgm:pt modelId="{06E907B6-6788-4DEF-8200-012EDE61E7C7}" type="sibTrans" cxnId="{AFABA72D-7D92-4D60-9447-FC9A8C08E8F2}">
      <dgm:prSet/>
      <dgm:spPr/>
      <dgm:t>
        <a:bodyPr/>
        <a:lstStyle/>
        <a:p>
          <a:endParaRPr lang="en-US"/>
        </a:p>
      </dgm:t>
    </dgm:pt>
    <dgm:pt modelId="{A7C1DA21-CC61-4B88-BDDD-774BCA4868CD}" type="pres">
      <dgm:prSet presAssocID="{DC0BD31F-6A03-4F1A-8D05-2F5DCFA377B4}" presName="diagram" presStyleCnt="0">
        <dgm:presLayoutVars>
          <dgm:dir/>
          <dgm:resizeHandles val="exact"/>
        </dgm:presLayoutVars>
      </dgm:prSet>
      <dgm:spPr/>
    </dgm:pt>
    <dgm:pt modelId="{CBA213ED-9072-4611-A55D-27EBDD3AC68C}" type="pres">
      <dgm:prSet presAssocID="{334546B7-3B5C-4211-94F6-2F9E9EFD7B90}" presName="node" presStyleLbl="node1" presStyleIdx="0" presStyleCnt="3">
        <dgm:presLayoutVars>
          <dgm:bulletEnabled val="1"/>
        </dgm:presLayoutVars>
      </dgm:prSet>
      <dgm:spPr/>
    </dgm:pt>
    <dgm:pt modelId="{2767DF8F-A128-45E9-9C0A-AC620AB1440C}" type="pres">
      <dgm:prSet presAssocID="{5B46EC76-5C01-4ACD-874C-6CA4B0730417}" presName="sibTrans" presStyleCnt="0"/>
      <dgm:spPr/>
    </dgm:pt>
    <dgm:pt modelId="{C97E7157-B9C5-4CCD-A5C7-0E604C455D99}" type="pres">
      <dgm:prSet presAssocID="{1EE71F35-4F01-4B3C-8AC2-BDB7887D01F4}" presName="node" presStyleLbl="node1" presStyleIdx="1" presStyleCnt="3">
        <dgm:presLayoutVars>
          <dgm:bulletEnabled val="1"/>
        </dgm:presLayoutVars>
      </dgm:prSet>
      <dgm:spPr/>
    </dgm:pt>
    <dgm:pt modelId="{D03D0347-54F3-4B50-887F-2EB59E968046}" type="pres">
      <dgm:prSet presAssocID="{6C88AB12-EC3F-4BA9-A42B-71A1EB44C77B}" presName="sibTrans" presStyleCnt="0"/>
      <dgm:spPr/>
    </dgm:pt>
    <dgm:pt modelId="{61849BDA-C9C3-4FD3-8CB6-97D51780F127}" type="pres">
      <dgm:prSet presAssocID="{7DB958FC-92B4-470D-BE66-6CF25EF7572B}" presName="node" presStyleLbl="node1" presStyleIdx="2" presStyleCnt="3">
        <dgm:presLayoutVars>
          <dgm:bulletEnabled val="1"/>
        </dgm:presLayoutVars>
      </dgm:prSet>
      <dgm:spPr/>
    </dgm:pt>
  </dgm:ptLst>
  <dgm:cxnLst>
    <dgm:cxn modelId="{A0E8B424-990D-41FB-9548-2CD589BE2730}" type="presOf" srcId="{DC0BD31F-6A03-4F1A-8D05-2F5DCFA377B4}" destId="{A7C1DA21-CC61-4B88-BDDD-774BCA4868CD}" srcOrd="0" destOrd="0" presId="urn:microsoft.com/office/officeart/2005/8/layout/default"/>
    <dgm:cxn modelId="{AFABA72D-7D92-4D60-9447-FC9A8C08E8F2}" srcId="{DC0BD31F-6A03-4F1A-8D05-2F5DCFA377B4}" destId="{7DB958FC-92B4-470D-BE66-6CF25EF7572B}" srcOrd="2" destOrd="0" parTransId="{DBE09C60-636B-4000-8863-DA7E45C95C4A}" sibTransId="{06E907B6-6788-4DEF-8200-012EDE61E7C7}"/>
    <dgm:cxn modelId="{668F3647-CF0B-437C-8624-39EF4E7C4288}" srcId="{DC0BD31F-6A03-4F1A-8D05-2F5DCFA377B4}" destId="{334546B7-3B5C-4211-94F6-2F9E9EFD7B90}" srcOrd="0" destOrd="0" parTransId="{5614F258-E591-4715-9E1F-813A6764E8C6}" sibTransId="{5B46EC76-5C01-4ACD-874C-6CA4B0730417}"/>
    <dgm:cxn modelId="{29E6F26B-1329-49D9-82E8-53B9F3E5C84F}" type="presOf" srcId="{1EE71F35-4F01-4B3C-8AC2-BDB7887D01F4}" destId="{C97E7157-B9C5-4CCD-A5C7-0E604C455D99}" srcOrd="0" destOrd="0" presId="urn:microsoft.com/office/officeart/2005/8/layout/default"/>
    <dgm:cxn modelId="{79172494-C4E8-4A78-B1A5-64D3BA8DE1C4}" type="presOf" srcId="{334546B7-3B5C-4211-94F6-2F9E9EFD7B90}" destId="{CBA213ED-9072-4611-A55D-27EBDD3AC68C}" srcOrd="0" destOrd="0" presId="urn:microsoft.com/office/officeart/2005/8/layout/default"/>
    <dgm:cxn modelId="{882BEDDC-21EA-431E-9779-B6D23C6E3601}" srcId="{DC0BD31F-6A03-4F1A-8D05-2F5DCFA377B4}" destId="{1EE71F35-4F01-4B3C-8AC2-BDB7887D01F4}" srcOrd="1" destOrd="0" parTransId="{B32915CA-9C31-431E-8F80-5668B24D7CDA}" sibTransId="{6C88AB12-EC3F-4BA9-A42B-71A1EB44C77B}"/>
    <dgm:cxn modelId="{A1752BF8-2304-49DB-886B-0B5F0C4FDC7B}" type="presOf" srcId="{7DB958FC-92B4-470D-BE66-6CF25EF7572B}" destId="{61849BDA-C9C3-4FD3-8CB6-97D51780F127}" srcOrd="0" destOrd="0" presId="urn:microsoft.com/office/officeart/2005/8/layout/default"/>
    <dgm:cxn modelId="{F3539764-594B-4A59-94E3-39B84622D75A}" type="presParOf" srcId="{A7C1DA21-CC61-4B88-BDDD-774BCA4868CD}" destId="{CBA213ED-9072-4611-A55D-27EBDD3AC68C}" srcOrd="0" destOrd="0" presId="urn:microsoft.com/office/officeart/2005/8/layout/default"/>
    <dgm:cxn modelId="{2652A9EE-777A-441C-9B82-4032B7B7B8E9}" type="presParOf" srcId="{A7C1DA21-CC61-4B88-BDDD-774BCA4868CD}" destId="{2767DF8F-A128-45E9-9C0A-AC620AB1440C}" srcOrd="1" destOrd="0" presId="urn:microsoft.com/office/officeart/2005/8/layout/default"/>
    <dgm:cxn modelId="{F7071D4B-C76D-48B9-9432-D0DE941DC26F}" type="presParOf" srcId="{A7C1DA21-CC61-4B88-BDDD-774BCA4868CD}" destId="{C97E7157-B9C5-4CCD-A5C7-0E604C455D99}" srcOrd="2" destOrd="0" presId="urn:microsoft.com/office/officeart/2005/8/layout/default"/>
    <dgm:cxn modelId="{A0CF3E54-E39D-46B5-A62F-0EE7D80D7E36}" type="presParOf" srcId="{A7C1DA21-CC61-4B88-BDDD-774BCA4868CD}" destId="{D03D0347-54F3-4B50-887F-2EB59E968046}" srcOrd="3" destOrd="0" presId="urn:microsoft.com/office/officeart/2005/8/layout/default"/>
    <dgm:cxn modelId="{6D38BFA9-1C99-4DEC-AB2A-D6DAA9DAA6FC}" type="presParOf" srcId="{A7C1DA21-CC61-4B88-BDDD-774BCA4868CD}" destId="{61849BDA-C9C3-4FD3-8CB6-97D51780F12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42D222-1AB8-4F8F-ADB9-342952F2AC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39E786-4622-4246-9C05-3AADF451E16F}">
      <dgm:prSet/>
      <dgm:spPr/>
      <dgm:t>
        <a:bodyPr/>
        <a:lstStyle/>
        <a:p>
          <a:r>
            <a:rPr lang="es-ES"/>
            <a:t>Lectura de archivos</a:t>
          </a:r>
          <a:endParaRPr lang="en-US"/>
        </a:p>
      </dgm:t>
    </dgm:pt>
    <dgm:pt modelId="{14C2A90D-E26D-4979-9DEE-A64A301D1782}" type="parTrans" cxnId="{BD9D3BEB-C4FD-4A95-9915-5F02D15FE12E}">
      <dgm:prSet/>
      <dgm:spPr/>
      <dgm:t>
        <a:bodyPr/>
        <a:lstStyle/>
        <a:p>
          <a:endParaRPr lang="en-US"/>
        </a:p>
      </dgm:t>
    </dgm:pt>
    <dgm:pt modelId="{B1235CA6-037D-4EE1-A7BD-7EEE7BC719A3}" type="sibTrans" cxnId="{BD9D3BEB-C4FD-4A95-9915-5F02D15FE12E}">
      <dgm:prSet/>
      <dgm:spPr/>
      <dgm:t>
        <a:bodyPr/>
        <a:lstStyle/>
        <a:p>
          <a:endParaRPr lang="en-US"/>
        </a:p>
      </dgm:t>
    </dgm:pt>
    <dgm:pt modelId="{B945CE03-8EA9-4334-831A-0E8AE73883BF}">
      <dgm:prSet/>
      <dgm:spPr/>
      <dgm:t>
        <a:bodyPr/>
        <a:lstStyle/>
        <a:p>
          <a:r>
            <a:rPr lang="es-ES"/>
            <a:t>read</a:t>
          </a:r>
          <a:endParaRPr lang="en-US"/>
        </a:p>
      </dgm:t>
    </dgm:pt>
    <dgm:pt modelId="{2D19073A-28BC-4C44-A96B-767B8C3D6CB6}" type="parTrans" cxnId="{6ADEB687-AD63-4CC4-92A4-43EE032BBEB9}">
      <dgm:prSet/>
      <dgm:spPr/>
      <dgm:t>
        <a:bodyPr/>
        <a:lstStyle/>
        <a:p>
          <a:endParaRPr lang="en-US"/>
        </a:p>
      </dgm:t>
    </dgm:pt>
    <dgm:pt modelId="{00EFFCF5-7566-4C09-8DA4-3007832E0B68}" type="sibTrans" cxnId="{6ADEB687-AD63-4CC4-92A4-43EE032BBEB9}">
      <dgm:prSet/>
      <dgm:spPr/>
      <dgm:t>
        <a:bodyPr/>
        <a:lstStyle/>
        <a:p>
          <a:endParaRPr lang="en-US"/>
        </a:p>
      </dgm:t>
    </dgm:pt>
    <dgm:pt modelId="{8BA7780F-122F-4F41-9868-F153ECDC5967}">
      <dgm:prSet/>
      <dgm:spPr/>
      <dgm:t>
        <a:bodyPr/>
        <a:lstStyle/>
        <a:p>
          <a:r>
            <a:rPr lang="es-ES"/>
            <a:t>readline</a:t>
          </a:r>
          <a:endParaRPr lang="en-US"/>
        </a:p>
      </dgm:t>
    </dgm:pt>
    <dgm:pt modelId="{30C7A771-9F59-4290-889C-33712D82126F}" type="parTrans" cxnId="{63867E0D-582D-408C-B9D4-CEC67D8CB8B9}">
      <dgm:prSet/>
      <dgm:spPr/>
      <dgm:t>
        <a:bodyPr/>
        <a:lstStyle/>
        <a:p>
          <a:endParaRPr lang="en-US"/>
        </a:p>
      </dgm:t>
    </dgm:pt>
    <dgm:pt modelId="{013F3FBD-3452-480F-B08D-B47340231BAF}" type="sibTrans" cxnId="{63867E0D-582D-408C-B9D4-CEC67D8CB8B9}">
      <dgm:prSet/>
      <dgm:spPr/>
      <dgm:t>
        <a:bodyPr/>
        <a:lstStyle/>
        <a:p>
          <a:endParaRPr lang="en-US"/>
        </a:p>
      </dgm:t>
    </dgm:pt>
    <dgm:pt modelId="{69AF2FCA-8FAF-4298-AB29-5E31BB484367}">
      <dgm:prSet/>
      <dgm:spPr/>
      <dgm:t>
        <a:bodyPr/>
        <a:lstStyle/>
        <a:p>
          <a:r>
            <a:rPr lang="es-ES"/>
            <a:t>readlines</a:t>
          </a:r>
          <a:endParaRPr lang="en-US"/>
        </a:p>
      </dgm:t>
    </dgm:pt>
    <dgm:pt modelId="{7C1B6AB7-6DA7-4338-B91D-64D51D1BE73F}" type="parTrans" cxnId="{90655315-E98F-476C-8E26-8B0F26622F2B}">
      <dgm:prSet/>
      <dgm:spPr/>
      <dgm:t>
        <a:bodyPr/>
        <a:lstStyle/>
        <a:p>
          <a:endParaRPr lang="en-US"/>
        </a:p>
      </dgm:t>
    </dgm:pt>
    <dgm:pt modelId="{188DE4CF-C3A0-4FF6-8970-917397E18F44}" type="sibTrans" cxnId="{90655315-E98F-476C-8E26-8B0F26622F2B}">
      <dgm:prSet/>
      <dgm:spPr/>
      <dgm:t>
        <a:bodyPr/>
        <a:lstStyle/>
        <a:p>
          <a:endParaRPr lang="en-US"/>
        </a:p>
      </dgm:t>
    </dgm:pt>
    <dgm:pt modelId="{4FF98789-1D15-4020-8AB3-58E415674820}">
      <dgm:prSet/>
      <dgm:spPr/>
      <dgm:t>
        <a:bodyPr/>
        <a:lstStyle/>
        <a:p>
          <a:r>
            <a:rPr lang="es-ES"/>
            <a:t>Escritura de archivos</a:t>
          </a:r>
          <a:endParaRPr lang="en-US"/>
        </a:p>
      </dgm:t>
    </dgm:pt>
    <dgm:pt modelId="{A5C237E3-E671-4790-B899-2223506C1060}" type="parTrans" cxnId="{E88A75CC-7A26-48E9-9A9E-D3B26033F2B5}">
      <dgm:prSet/>
      <dgm:spPr/>
      <dgm:t>
        <a:bodyPr/>
        <a:lstStyle/>
        <a:p>
          <a:endParaRPr lang="en-US"/>
        </a:p>
      </dgm:t>
    </dgm:pt>
    <dgm:pt modelId="{D02CFFDC-C688-4157-A069-B130630D74C7}" type="sibTrans" cxnId="{E88A75CC-7A26-48E9-9A9E-D3B26033F2B5}">
      <dgm:prSet/>
      <dgm:spPr/>
      <dgm:t>
        <a:bodyPr/>
        <a:lstStyle/>
        <a:p>
          <a:endParaRPr lang="en-US"/>
        </a:p>
      </dgm:t>
    </dgm:pt>
    <dgm:pt modelId="{06992EC5-9463-405E-853D-E30A588DCA7C}">
      <dgm:prSet/>
      <dgm:spPr/>
      <dgm:t>
        <a:bodyPr/>
        <a:lstStyle/>
        <a:p>
          <a:r>
            <a:rPr lang="es-ES"/>
            <a:t>write</a:t>
          </a:r>
          <a:endParaRPr lang="en-US"/>
        </a:p>
      </dgm:t>
    </dgm:pt>
    <dgm:pt modelId="{8481459A-D0F5-44F1-80DD-CB072363C0BE}" type="parTrans" cxnId="{851AA147-CF0D-4B0F-8D38-ED043BB9BD01}">
      <dgm:prSet/>
      <dgm:spPr/>
      <dgm:t>
        <a:bodyPr/>
        <a:lstStyle/>
        <a:p>
          <a:endParaRPr lang="en-US"/>
        </a:p>
      </dgm:t>
    </dgm:pt>
    <dgm:pt modelId="{1FCE6B17-BC77-420A-97A8-7CB2FB495B37}" type="sibTrans" cxnId="{851AA147-CF0D-4B0F-8D38-ED043BB9BD01}">
      <dgm:prSet/>
      <dgm:spPr/>
      <dgm:t>
        <a:bodyPr/>
        <a:lstStyle/>
        <a:p>
          <a:endParaRPr lang="en-US"/>
        </a:p>
      </dgm:t>
    </dgm:pt>
    <dgm:pt modelId="{C29C7119-8929-453D-AC3F-50C97EF97731}">
      <dgm:prSet/>
      <dgm:spPr/>
      <dgm:t>
        <a:bodyPr/>
        <a:lstStyle/>
        <a:p>
          <a:r>
            <a:rPr lang="es-ES"/>
            <a:t>writelines</a:t>
          </a:r>
          <a:endParaRPr lang="en-US"/>
        </a:p>
      </dgm:t>
    </dgm:pt>
    <dgm:pt modelId="{0FB4D538-6255-4D15-BACB-59185E866494}" type="parTrans" cxnId="{5401D1F1-4DF4-44D3-9BD7-6501DF130E5D}">
      <dgm:prSet/>
      <dgm:spPr/>
      <dgm:t>
        <a:bodyPr/>
        <a:lstStyle/>
        <a:p>
          <a:endParaRPr lang="en-US"/>
        </a:p>
      </dgm:t>
    </dgm:pt>
    <dgm:pt modelId="{1FFB53B8-BE34-492D-8D44-10FCCC3DBAD3}" type="sibTrans" cxnId="{5401D1F1-4DF4-44D3-9BD7-6501DF130E5D}">
      <dgm:prSet/>
      <dgm:spPr/>
      <dgm:t>
        <a:bodyPr/>
        <a:lstStyle/>
        <a:p>
          <a:endParaRPr lang="en-US"/>
        </a:p>
      </dgm:t>
    </dgm:pt>
    <dgm:pt modelId="{89D00A31-06F6-41DA-BD5A-09A74FCC7264}">
      <dgm:prSet/>
      <dgm:spPr/>
      <dgm:t>
        <a:bodyPr/>
        <a:lstStyle/>
        <a:p>
          <a:r>
            <a:rPr lang="es-ES"/>
            <a:t>open</a:t>
          </a:r>
          <a:endParaRPr lang="en-US"/>
        </a:p>
      </dgm:t>
    </dgm:pt>
    <dgm:pt modelId="{E7E2E274-0673-44FC-8B8B-49241D906E41}" type="parTrans" cxnId="{F6289943-120B-48FC-A18A-A9D8AAE41B67}">
      <dgm:prSet/>
      <dgm:spPr/>
      <dgm:t>
        <a:bodyPr/>
        <a:lstStyle/>
        <a:p>
          <a:endParaRPr lang="en-US"/>
        </a:p>
      </dgm:t>
    </dgm:pt>
    <dgm:pt modelId="{0EB5936F-21CB-42DB-B710-0BE0B3EF40E3}" type="sibTrans" cxnId="{F6289943-120B-48FC-A18A-A9D8AAE41B67}">
      <dgm:prSet/>
      <dgm:spPr/>
      <dgm:t>
        <a:bodyPr/>
        <a:lstStyle/>
        <a:p>
          <a:endParaRPr lang="en-US"/>
        </a:p>
      </dgm:t>
    </dgm:pt>
    <dgm:pt modelId="{CE5309C2-8C88-40DB-BF9C-2F1B0D199869}">
      <dgm:prSet/>
      <dgm:spPr/>
      <dgm:t>
        <a:bodyPr/>
        <a:lstStyle/>
        <a:p>
          <a:r>
            <a:rPr lang="es-ES"/>
            <a:t>with</a:t>
          </a:r>
          <a:endParaRPr lang="en-US"/>
        </a:p>
      </dgm:t>
    </dgm:pt>
    <dgm:pt modelId="{CC5D7E90-B47B-4D7E-B1D5-4FEF4DD570A5}" type="parTrans" cxnId="{BC9F2C6F-EFB9-488F-93DE-85640E873775}">
      <dgm:prSet/>
      <dgm:spPr/>
      <dgm:t>
        <a:bodyPr/>
        <a:lstStyle/>
        <a:p>
          <a:endParaRPr lang="en-US"/>
        </a:p>
      </dgm:t>
    </dgm:pt>
    <dgm:pt modelId="{0F2581BC-A10E-4532-A137-AB9F80307EFC}" type="sibTrans" cxnId="{BC9F2C6F-EFB9-488F-93DE-85640E873775}">
      <dgm:prSet/>
      <dgm:spPr/>
      <dgm:t>
        <a:bodyPr/>
        <a:lstStyle/>
        <a:p>
          <a:endParaRPr lang="en-US"/>
        </a:p>
      </dgm:t>
    </dgm:pt>
    <dgm:pt modelId="{2194823F-2106-4B53-9B82-A5D7EE4B171F}" type="pres">
      <dgm:prSet presAssocID="{B542D222-1AB8-4F8F-ADB9-342952F2AC3A}" presName="root" presStyleCnt="0">
        <dgm:presLayoutVars>
          <dgm:dir/>
          <dgm:resizeHandles val="exact"/>
        </dgm:presLayoutVars>
      </dgm:prSet>
      <dgm:spPr/>
    </dgm:pt>
    <dgm:pt modelId="{DCE3F4D1-5D8E-4A0B-AE06-E646347B0FD8}" type="pres">
      <dgm:prSet presAssocID="{D439E786-4622-4246-9C05-3AADF451E16F}" presName="compNode" presStyleCnt="0"/>
      <dgm:spPr/>
    </dgm:pt>
    <dgm:pt modelId="{7620F51E-73BC-47BC-B42F-5BE0F05E7A45}" type="pres">
      <dgm:prSet presAssocID="{D439E786-4622-4246-9C05-3AADF451E16F}" presName="bgRect" presStyleLbl="bgShp" presStyleIdx="0" presStyleCnt="4"/>
      <dgm:spPr/>
    </dgm:pt>
    <dgm:pt modelId="{98DDC63B-8612-4D6B-9240-6F564C1755EF}" type="pres">
      <dgm:prSet presAssocID="{D439E786-4622-4246-9C05-3AADF451E1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BFFAE786-55AD-465B-B7CB-E30EA483A5AE}" type="pres">
      <dgm:prSet presAssocID="{D439E786-4622-4246-9C05-3AADF451E16F}" presName="spaceRect" presStyleCnt="0"/>
      <dgm:spPr/>
    </dgm:pt>
    <dgm:pt modelId="{B33ED316-7312-4755-A8A7-0D5A014D5B24}" type="pres">
      <dgm:prSet presAssocID="{D439E786-4622-4246-9C05-3AADF451E16F}" presName="parTx" presStyleLbl="revTx" presStyleIdx="0" presStyleCnt="6">
        <dgm:presLayoutVars>
          <dgm:chMax val="0"/>
          <dgm:chPref val="0"/>
        </dgm:presLayoutVars>
      </dgm:prSet>
      <dgm:spPr/>
    </dgm:pt>
    <dgm:pt modelId="{C2C874B4-5597-4712-B5E1-5CD9252C7027}" type="pres">
      <dgm:prSet presAssocID="{D439E786-4622-4246-9C05-3AADF451E16F}" presName="desTx" presStyleLbl="revTx" presStyleIdx="1" presStyleCnt="6">
        <dgm:presLayoutVars/>
      </dgm:prSet>
      <dgm:spPr/>
    </dgm:pt>
    <dgm:pt modelId="{3EE728E1-1EBC-4877-9356-6E362D21DA21}" type="pres">
      <dgm:prSet presAssocID="{B1235CA6-037D-4EE1-A7BD-7EEE7BC719A3}" presName="sibTrans" presStyleCnt="0"/>
      <dgm:spPr/>
    </dgm:pt>
    <dgm:pt modelId="{EEC63235-DEEE-4470-8764-E81BBE652549}" type="pres">
      <dgm:prSet presAssocID="{4FF98789-1D15-4020-8AB3-58E415674820}" presName="compNode" presStyleCnt="0"/>
      <dgm:spPr/>
    </dgm:pt>
    <dgm:pt modelId="{664F016B-9EE8-49E0-9E39-844571AB05EF}" type="pres">
      <dgm:prSet presAssocID="{4FF98789-1D15-4020-8AB3-58E415674820}" presName="bgRect" presStyleLbl="bgShp" presStyleIdx="1" presStyleCnt="4"/>
      <dgm:spPr/>
    </dgm:pt>
    <dgm:pt modelId="{41262780-9DC3-4425-A92A-F1DBEB4BFA58}" type="pres">
      <dgm:prSet presAssocID="{4FF98789-1D15-4020-8AB3-58E4156748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z"/>
        </a:ext>
      </dgm:extLst>
    </dgm:pt>
    <dgm:pt modelId="{0E60B533-D040-4CF3-A27A-C490646BDAB8}" type="pres">
      <dgm:prSet presAssocID="{4FF98789-1D15-4020-8AB3-58E415674820}" presName="spaceRect" presStyleCnt="0"/>
      <dgm:spPr/>
    </dgm:pt>
    <dgm:pt modelId="{39112ECF-9782-4508-B3F3-6657DD9FE636}" type="pres">
      <dgm:prSet presAssocID="{4FF98789-1D15-4020-8AB3-58E415674820}" presName="parTx" presStyleLbl="revTx" presStyleIdx="2" presStyleCnt="6">
        <dgm:presLayoutVars>
          <dgm:chMax val="0"/>
          <dgm:chPref val="0"/>
        </dgm:presLayoutVars>
      </dgm:prSet>
      <dgm:spPr/>
    </dgm:pt>
    <dgm:pt modelId="{B3ADBB7F-6CBB-4B4E-A6F6-A27B90E84345}" type="pres">
      <dgm:prSet presAssocID="{4FF98789-1D15-4020-8AB3-58E415674820}" presName="desTx" presStyleLbl="revTx" presStyleIdx="3" presStyleCnt="6">
        <dgm:presLayoutVars/>
      </dgm:prSet>
      <dgm:spPr/>
    </dgm:pt>
    <dgm:pt modelId="{14A2DD52-3EDC-42E2-8F23-E3B93F613C40}" type="pres">
      <dgm:prSet presAssocID="{D02CFFDC-C688-4157-A069-B130630D74C7}" presName="sibTrans" presStyleCnt="0"/>
      <dgm:spPr/>
    </dgm:pt>
    <dgm:pt modelId="{5C508EB5-C038-4078-8405-B6C445C96F66}" type="pres">
      <dgm:prSet presAssocID="{89D00A31-06F6-41DA-BD5A-09A74FCC7264}" presName="compNode" presStyleCnt="0"/>
      <dgm:spPr/>
    </dgm:pt>
    <dgm:pt modelId="{D64316C6-5B81-4CD7-9305-676EF37981BA}" type="pres">
      <dgm:prSet presAssocID="{89D00A31-06F6-41DA-BD5A-09A74FCC7264}" presName="bgRect" presStyleLbl="bgShp" presStyleIdx="2" presStyleCnt="4"/>
      <dgm:spPr/>
    </dgm:pt>
    <dgm:pt modelId="{40AD0299-041F-475F-B3EB-53B21DB75C18}" type="pres">
      <dgm:prSet presAssocID="{89D00A31-06F6-41DA-BD5A-09A74FCC726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1AAAAA31-0A05-4445-B880-2858ECA5017C}" type="pres">
      <dgm:prSet presAssocID="{89D00A31-06F6-41DA-BD5A-09A74FCC7264}" presName="spaceRect" presStyleCnt="0"/>
      <dgm:spPr/>
    </dgm:pt>
    <dgm:pt modelId="{B22A4964-5E19-4832-B2AD-8A2B22BAE587}" type="pres">
      <dgm:prSet presAssocID="{89D00A31-06F6-41DA-BD5A-09A74FCC7264}" presName="parTx" presStyleLbl="revTx" presStyleIdx="4" presStyleCnt="6">
        <dgm:presLayoutVars>
          <dgm:chMax val="0"/>
          <dgm:chPref val="0"/>
        </dgm:presLayoutVars>
      </dgm:prSet>
      <dgm:spPr/>
    </dgm:pt>
    <dgm:pt modelId="{C929400A-7E7E-4300-8667-9A8C62B70BD3}" type="pres">
      <dgm:prSet presAssocID="{0EB5936F-21CB-42DB-B710-0BE0B3EF40E3}" presName="sibTrans" presStyleCnt="0"/>
      <dgm:spPr/>
    </dgm:pt>
    <dgm:pt modelId="{B0F9F97C-C52B-4B4F-ABBB-DECE19F791AB}" type="pres">
      <dgm:prSet presAssocID="{CE5309C2-8C88-40DB-BF9C-2F1B0D199869}" presName="compNode" presStyleCnt="0"/>
      <dgm:spPr/>
    </dgm:pt>
    <dgm:pt modelId="{6AEC2FB7-BDC4-4052-87A1-2BBD7ECBEBAD}" type="pres">
      <dgm:prSet presAssocID="{CE5309C2-8C88-40DB-BF9C-2F1B0D199869}" presName="bgRect" presStyleLbl="bgShp" presStyleIdx="3" presStyleCnt="4"/>
      <dgm:spPr/>
    </dgm:pt>
    <dgm:pt modelId="{CB304D82-0DE4-4D9B-9C56-CCEF16B314A8}" type="pres">
      <dgm:prSet presAssocID="{CE5309C2-8C88-40DB-BF9C-2F1B0D1998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 de muertos"/>
        </a:ext>
      </dgm:extLst>
    </dgm:pt>
    <dgm:pt modelId="{2FCD588F-F767-43C4-83B2-2C461490FB8E}" type="pres">
      <dgm:prSet presAssocID="{CE5309C2-8C88-40DB-BF9C-2F1B0D199869}" presName="spaceRect" presStyleCnt="0"/>
      <dgm:spPr/>
    </dgm:pt>
    <dgm:pt modelId="{34D4D4C1-B9C8-4C03-B0E6-4F53B787A0AC}" type="pres">
      <dgm:prSet presAssocID="{CE5309C2-8C88-40DB-BF9C-2F1B0D19986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3867E0D-582D-408C-B9D4-CEC67D8CB8B9}" srcId="{D439E786-4622-4246-9C05-3AADF451E16F}" destId="{8BA7780F-122F-4F41-9868-F153ECDC5967}" srcOrd="1" destOrd="0" parTransId="{30C7A771-9F59-4290-889C-33712D82126F}" sibTransId="{013F3FBD-3452-480F-B08D-B47340231BAF}"/>
    <dgm:cxn modelId="{90655315-E98F-476C-8E26-8B0F26622F2B}" srcId="{D439E786-4622-4246-9C05-3AADF451E16F}" destId="{69AF2FCA-8FAF-4298-AB29-5E31BB484367}" srcOrd="2" destOrd="0" parTransId="{7C1B6AB7-6DA7-4338-B91D-64D51D1BE73F}" sibTransId="{188DE4CF-C3A0-4FF6-8970-917397E18F44}"/>
    <dgm:cxn modelId="{90104B24-869B-4D48-91D2-A54664A5C830}" type="presOf" srcId="{B542D222-1AB8-4F8F-ADB9-342952F2AC3A}" destId="{2194823F-2106-4B53-9B82-A5D7EE4B171F}" srcOrd="0" destOrd="0" presId="urn:microsoft.com/office/officeart/2018/2/layout/IconVerticalSolidList"/>
    <dgm:cxn modelId="{F6289943-120B-48FC-A18A-A9D8AAE41B67}" srcId="{B542D222-1AB8-4F8F-ADB9-342952F2AC3A}" destId="{89D00A31-06F6-41DA-BD5A-09A74FCC7264}" srcOrd="2" destOrd="0" parTransId="{E7E2E274-0673-44FC-8B8B-49241D906E41}" sibTransId="{0EB5936F-21CB-42DB-B710-0BE0B3EF40E3}"/>
    <dgm:cxn modelId="{88A36E44-5890-4257-8FA0-F68E0B867533}" type="presOf" srcId="{C29C7119-8929-453D-AC3F-50C97EF97731}" destId="{B3ADBB7F-6CBB-4B4E-A6F6-A27B90E84345}" srcOrd="0" destOrd="1" presId="urn:microsoft.com/office/officeart/2018/2/layout/IconVerticalSolidList"/>
    <dgm:cxn modelId="{7849E665-FE4F-4142-9EA1-09D98919ECFB}" type="presOf" srcId="{4FF98789-1D15-4020-8AB3-58E415674820}" destId="{39112ECF-9782-4508-B3F3-6657DD9FE636}" srcOrd="0" destOrd="0" presId="urn:microsoft.com/office/officeart/2018/2/layout/IconVerticalSolidList"/>
    <dgm:cxn modelId="{851AA147-CF0D-4B0F-8D38-ED043BB9BD01}" srcId="{4FF98789-1D15-4020-8AB3-58E415674820}" destId="{06992EC5-9463-405E-853D-E30A588DCA7C}" srcOrd="0" destOrd="0" parTransId="{8481459A-D0F5-44F1-80DD-CB072363C0BE}" sibTransId="{1FCE6B17-BC77-420A-97A8-7CB2FB495B37}"/>
    <dgm:cxn modelId="{BC9F2C6F-EFB9-488F-93DE-85640E873775}" srcId="{B542D222-1AB8-4F8F-ADB9-342952F2AC3A}" destId="{CE5309C2-8C88-40DB-BF9C-2F1B0D199869}" srcOrd="3" destOrd="0" parTransId="{CC5D7E90-B47B-4D7E-B1D5-4FEF4DD570A5}" sibTransId="{0F2581BC-A10E-4532-A137-AB9F80307EFC}"/>
    <dgm:cxn modelId="{072F7479-98CC-4A3F-B164-EBC067A827CA}" type="presOf" srcId="{8BA7780F-122F-4F41-9868-F153ECDC5967}" destId="{C2C874B4-5597-4712-B5E1-5CD9252C7027}" srcOrd="0" destOrd="1" presId="urn:microsoft.com/office/officeart/2018/2/layout/IconVerticalSolidList"/>
    <dgm:cxn modelId="{6ADEB687-AD63-4CC4-92A4-43EE032BBEB9}" srcId="{D439E786-4622-4246-9C05-3AADF451E16F}" destId="{B945CE03-8EA9-4334-831A-0E8AE73883BF}" srcOrd="0" destOrd="0" parTransId="{2D19073A-28BC-4C44-A96B-767B8C3D6CB6}" sibTransId="{00EFFCF5-7566-4C09-8DA4-3007832E0B68}"/>
    <dgm:cxn modelId="{3BBA0697-0EB8-4377-AC3D-C049A2185134}" type="presOf" srcId="{06992EC5-9463-405E-853D-E30A588DCA7C}" destId="{B3ADBB7F-6CBB-4B4E-A6F6-A27B90E84345}" srcOrd="0" destOrd="0" presId="urn:microsoft.com/office/officeart/2018/2/layout/IconVerticalSolidList"/>
    <dgm:cxn modelId="{929DCE9A-127D-4769-A10D-4DD90E14371F}" type="presOf" srcId="{B945CE03-8EA9-4334-831A-0E8AE73883BF}" destId="{C2C874B4-5597-4712-B5E1-5CD9252C7027}" srcOrd="0" destOrd="0" presId="urn:microsoft.com/office/officeart/2018/2/layout/IconVerticalSolidList"/>
    <dgm:cxn modelId="{D99B41AB-BBED-4139-B042-96626B205758}" type="presOf" srcId="{69AF2FCA-8FAF-4298-AB29-5E31BB484367}" destId="{C2C874B4-5597-4712-B5E1-5CD9252C7027}" srcOrd="0" destOrd="2" presId="urn:microsoft.com/office/officeart/2018/2/layout/IconVerticalSolidList"/>
    <dgm:cxn modelId="{E88A75CC-7A26-48E9-9A9E-D3B26033F2B5}" srcId="{B542D222-1AB8-4F8F-ADB9-342952F2AC3A}" destId="{4FF98789-1D15-4020-8AB3-58E415674820}" srcOrd="1" destOrd="0" parTransId="{A5C237E3-E671-4790-B899-2223506C1060}" sibTransId="{D02CFFDC-C688-4157-A069-B130630D74C7}"/>
    <dgm:cxn modelId="{418B97DD-FCEC-4E7D-8D60-15A802244831}" type="presOf" srcId="{D439E786-4622-4246-9C05-3AADF451E16F}" destId="{B33ED316-7312-4755-A8A7-0D5A014D5B24}" srcOrd="0" destOrd="0" presId="urn:microsoft.com/office/officeart/2018/2/layout/IconVerticalSolidList"/>
    <dgm:cxn modelId="{ABC44EE8-C55C-4E90-853A-F67EE70107F1}" type="presOf" srcId="{CE5309C2-8C88-40DB-BF9C-2F1B0D199869}" destId="{34D4D4C1-B9C8-4C03-B0E6-4F53B787A0AC}" srcOrd="0" destOrd="0" presId="urn:microsoft.com/office/officeart/2018/2/layout/IconVerticalSolidList"/>
    <dgm:cxn modelId="{BD9D3BEB-C4FD-4A95-9915-5F02D15FE12E}" srcId="{B542D222-1AB8-4F8F-ADB9-342952F2AC3A}" destId="{D439E786-4622-4246-9C05-3AADF451E16F}" srcOrd="0" destOrd="0" parTransId="{14C2A90D-E26D-4979-9DEE-A64A301D1782}" sibTransId="{B1235CA6-037D-4EE1-A7BD-7EEE7BC719A3}"/>
    <dgm:cxn modelId="{5401D1F1-4DF4-44D3-9BD7-6501DF130E5D}" srcId="{4FF98789-1D15-4020-8AB3-58E415674820}" destId="{C29C7119-8929-453D-AC3F-50C97EF97731}" srcOrd="1" destOrd="0" parTransId="{0FB4D538-6255-4D15-BACB-59185E866494}" sibTransId="{1FFB53B8-BE34-492D-8D44-10FCCC3DBAD3}"/>
    <dgm:cxn modelId="{3B5A16F9-7D86-4BC9-B12B-0326130AF6A9}" type="presOf" srcId="{89D00A31-06F6-41DA-BD5A-09A74FCC7264}" destId="{B22A4964-5E19-4832-B2AD-8A2B22BAE587}" srcOrd="0" destOrd="0" presId="urn:microsoft.com/office/officeart/2018/2/layout/IconVerticalSolidList"/>
    <dgm:cxn modelId="{49BCC245-7F48-4883-B252-78302E3CF73E}" type="presParOf" srcId="{2194823F-2106-4B53-9B82-A5D7EE4B171F}" destId="{DCE3F4D1-5D8E-4A0B-AE06-E646347B0FD8}" srcOrd="0" destOrd="0" presId="urn:microsoft.com/office/officeart/2018/2/layout/IconVerticalSolidList"/>
    <dgm:cxn modelId="{3862DEDE-3EB6-40C3-85B4-3BC87498F0CE}" type="presParOf" srcId="{DCE3F4D1-5D8E-4A0B-AE06-E646347B0FD8}" destId="{7620F51E-73BC-47BC-B42F-5BE0F05E7A45}" srcOrd="0" destOrd="0" presId="urn:microsoft.com/office/officeart/2018/2/layout/IconVerticalSolidList"/>
    <dgm:cxn modelId="{3093EC66-89E2-4B53-9F33-308451F3074E}" type="presParOf" srcId="{DCE3F4D1-5D8E-4A0B-AE06-E646347B0FD8}" destId="{98DDC63B-8612-4D6B-9240-6F564C1755EF}" srcOrd="1" destOrd="0" presId="urn:microsoft.com/office/officeart/2018/2/layout/IconVerticalSolidList"/>
    <dgm:cxn modelId="{FBE6F305-175B-4F29-B2F8-8F3D17B83AE0}" type="presParOf" srcId="{DCE3F4D1-5D8E-4A0B-AE06-E646347B0FD8}" destId="{BFFAE786-55AD-465B-B7CB-E30EA483A5AE}" srcOrd="2" destOrd="0" presId="urn:microsoft.com/office/officeart/2018/2/layout/IconVerticalSolidList"/>
    <dgm:cxn modelId="{4AB374C8-50C1-40F6-AF84-02E0E70A1B78}" type="presParOf" srcId="{DCE3F4D1-5D8E-4A0B-AE06-E646347B0FD8}" destId="{B33ED316-7312-4755-A8A7-0D5A014D5B24}" srcOrd="3" destOrd="0" presId="urn:microsoft.com/office/officeart/2018/2/layout/IconVerticalSolidList"/>
    <dgm:cxn modelId="{E51E05F5-2A8B-4619-B509-2810DC51B914}" type="presParOf" srcId="{DCE3F4D1-5D8E-4A0B-AE06-E646347B0FD8}" destId="{C2C874B4-5597-4712-B5E1-5CD9252C7027}" srcOrd="4" destOrd="0" presId="urn:microsoft.com/office/officeart/2018/2/layout/IconVerticalSolidList"/>
    <dgm:cxn modelId="{76DE56C1-A850-4353-9F80-1774F0548407}" type="presParOf" srcId="{2194823F-2106-4B53-9B82-A5D7EE4B171F}" destId="{3EE728E1-1EBC-4877-9356-6E362D21DA21}" srcOrd="1" destOrd="0" presId="urn:microsoft.com/office/officeart/2018/2/layout/IconVerticalSolidList"/>
    <dgm:cxn modelId="{6F180B15-C728-40AF-8EE1-1359FFAB0CF3}" type="presParOf" srcId="{2194823F-2106-4B53-9B82-A5D7EE4B171F}" destId="{EEC63235-DEEE-4470-8764-E81BBE652549}" srcOrd="2" destOrd="0" presId="urn:microsoft.com/office/officeart/2018/2/layout/IconVerticalSolidList"/>
    <dgm:cxn modelId="{C8585486-F31C-418C-BC5A-113949E13F52}" type="presParOf" srcId="{EEC63235-DEEE-4470-8764-E81BBE652549}" destId="{664F016B-9EE8-49E0-9E39-844571AB05EF}" srcOrd="0" destOrd="0" presId="urn:microsoft.com/office/officeart/2018/2/layout/IconVerticalSolidList"/>
    <dgm:cxn modelId="{495463EE-F1FD-48CB-A0DA-DBE4DAC88E6A}" type="presParOf" srcId="{EEC63235-DEEE-4470-8764-E81BBE652549}" destId="{41262780-9DC3-4425-A92A-F1DBEB4BFA58}" srcOrd="1" destOrd="0" presId="urn:microsoft.com/office/officeart/2018/2/layout/IconVerticalSolidList"/>
    <dgm:cxn modelId="{79EAA53D-3918-471A-AE3A-3A2C5341F282}" type="presParOf" srcId="{EEC63235-DEEE-4470-8764-E81BBE652549}" destId="{0E60B533-D040-4CF3-A27A-C490646BDAB8}" srcOrd="2" destOrd="0" presId="urn:microsoft.com/office/officeart/2018/2/layout/IconVerticalSolidList"/>
    <dgm:cxn modelId="{BB3EB0BF-A996-4484-B8D4-C10C89948B2F}" type="presParOf" srcId="{EEC63235-DEEE-4470-8764-E81BBE652549}" destId="{39112ECF-9782-4508-B3F3-6657DD9FE636}" srcOrd="3" destOrd="0" presId="urn:microsoft.com/office/officeart/2018/2/layout/IconVerticalSolidList"/>
    <dgm:cxn modelId="{0BEA1156-3305-4EA3-8856-9EBF6391B966}" type="presParOf" srcId="{EEC63235-DEEE-4470-8764-E81BBE652549}" destId="{B3ADBB7F-6CBB-4B4E-A6F6-A27B90E84345}" srcOrd="4" destOrd="0" presId="urn:microsoft.com/office/officeart/2018/2/layout/IconVerticalSolidList"/>
    <dgm:cxn modelId="{6F0E4774-1245-4F82-8879-7E4F66DD097B}" type="presParOf" srcId="{2194823F-2106-4B53-9B82-A5D7EE4B171F}" destId="{14A2DD52-3EDC-42E2-8F23-E3B93F613C40}" srcOrd="3" destOrd="0" presId="urn:microsoft.com/office/officeart/2018/2/layout/IconVerticalSolidList"/>
    <dgm:cxn modelId="{4B24001B-1363-4B30-BCA7-63C0091E1D7A}" type="presParOf" srcId="{2194823F-2106-4B53-9B82-A5D7EE4B171F}" destId="{5C508EB5-C038-4078-8405-B6C445C96F66}" srcOrd="4" destOrd="0" presId="urn:microsoft.com/office/officeart/2018/2/layout/IconVerticalSolidList"/>
    <dgm:cxn modelId="{581E9866-CC40-4996-89FB-E003632A8D82}" type="presParOf" srcId="{5C508EB5-C038-4078-8405-B6C445C96F66}" destId="{D64316C6-5B81-4CD7-9305-676EF37981BA}" srcOrd="0" destOrd="0" presId="urn:microsoft.com/office/officeart/2018/2/layout/IconVerticalSolidList"/>
    <dgm:cxn modelId="{D34BF1CF-8411-4810-BACA-6839EFA973CB}" type="presParOf" srcId="{5C508EB5-C038-4078-8405-B6C445C96F66}" destId="{40AD0299-041F-475F-B3EB-53B21DB75C18}" srcOrd="1" destOrd="0" presId="urn:microsoft.com/office/officeart/2018/2/layout/IconVerticalSolidList"/>
    <dgm:cxn modelId="{2881DBE1-EEA9-43FA-9F07-E7B9BA86F412}" type="presParOf" srcId="{5C508EB5-C038-4078-8405-B6C445C96F66}" destId="{1AAAAA31-0A05-4445-B880-2858ECA5017C}" srcOrd="2" destOrd="0" presId="urn:microsoft.com/office/officeart/2018/2/layout/IconVerticalSolidList"/>
    <dgm:cxn modelId="{93A5A0EF-D489-4C65-BCDD-A86A01B69E07}" type="presParOf" srcId="{5C508EB5-C038-4078-8405-B6C445C96F66}" destId="{B22A4964-5E19-4832-B2AD-8A2B22BAE587}" srcOrd="3" destOrd="0" presId="urn:microsoft.com/office/officeart/2018/2/layout/IconVerticalSolidList"/>
    <dgm:cxn modelId="{0E2BE8B2-6A4F-4398-8260-F48CE760ACFC}" type="presParOf" srcId="{2194823F-2106-4B53-9B82-A5D7EE4B171F}" destId="{C929400A-7E7E-4300-8667-9A8C62B70BD3}" srcOrd="5" destOrd="0" presId="urn:microsoft.com/office/officeart/2018/2/layout/IconVerticalSolidList"/>
    <dgm:cxn modelId="{2B386777-98CF-4BE3-9FC4-EA6A4EBC1E0E}" type="presParOf" srcId="{2194823F-2106-4B53-9B82-A5D7EE4B171F}" destId="{B0F9F97C-C52B-4B4F-ABBB-DECE19F791AB}" srcOrd="6" destOrd="0" presId="urn:microsoft.com/office/officeart/2018/2/layout/IconVerticalSolidList"/>
    <dgm:cxn modelId="{CA436296-6B81-4788-9DB3-FDBAF05C5F92}" type="presParOf" srcId="{B0F9F97C-C52B-4B4F-ABBB-DECE19F791AB}" destId="{6AEC2FB7-BDC4-4052-87A1-2BBD7ECBEBAD}" srcOrd="0" destOrd="0" presId="urn:microsoft.com/office/officeart/2018/2/layout/IconVerticalSolidList"/>
    <dgm:cxn modelId="{B7F8A1CA-04C2-4AAD-BA08-A0AD84FE20D4}" type="presParOf" srcId="{B0F9F97C-C52B-4B4F-ABBB-DECE19F791AB}" destId="{CB304D82-0DE4-4D9B-9C56-CCEF16B314A8}" srcOrd="1" destOrd="0" presId="urn:microsoft.com/office/officeart/2018/2/layout/IconVerticalSolidList"/>
    <dgm:cxn modelId="{7ED14F2B-6A7A-43F5-A942-BD0C7130ABE1}" type="presParOf" srcId="{B0F9F97C-C52B-4B4F-ABBB-DECE19F791AB}" destId="{2FCD588F-F767-43C4-83B2-2C461490FB8E}" srcOrd="2" destOrd="0" presId="urn:microsoft.com/office/officeart/2018/2/layout/IconVerticalSolidList"/>
    <dgm:cxn modelId="{287111AC-6D43-46B5-92C9-8377301A91BB}" type="presParOf" srcId="{B0F9F97C-C52B-4B4F-ABBB-DECE19F791AB}" destId="{34D4D4C1-B9C8-4C03-B0E6-4F53B787A0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04D1E99-4CD5-4736-AFD6-4B69514D055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40CF18-DBCF-43BC-B853-C50F47C6FCF1}">
      <dgm:prSet/>
      <dgm:spPr/>
      <dgm:t>
        <a:bodyPr/>
        <a:lstStyle/>
        <a:p>
          <a:r>
            <a:rPr lang="es-ES"/>
            <a:t>Recursividad</a:t>
          </a:r>
          <a:endParaRPr lang="en-US"/>
        </a:p>
      </dgm:t>
    </dgm:pt>
    <dgm:pt modelId="{B7141A88-E2C4-4896-8DD1-F57C521EAF65}" type="parTrans" cxnId="{E88711FE-7CD5-48AF-9F8E-D9317441616E}">
      <dgm:prSet/>
      <dgm:spPr/>
      <dgm:t>
        <a:bodyPr/>
        <a:lstStyle/>
        <a:p>
          <a:endParaRPr lang="en-US"/>
        </a:p>
      </dgm:t>
    </dgm:pt>
    <dgm:pt modelId="{4E417B2E-8E16-495A-9F86-FA355ADA5002}" type="sibTrans" cxnId="{E88711FE-7CD5-48AF-9F8E-D9317441616E}">
      <dgm:prSet/>
      <dgm:spPr/>
      <dgm:t>
        <a:bodyPr/>
        <a:lstStyle/>
        <a:p>
          <a:endParaRPr lang="en-US"/>
        </a:p>
      </dgm:t>
    </dgm:pt>
    <dgm:pt modelId="{003A3F40-463B-4AC9-85FB-19E180D20CA1}">
      <dgm:prSet/>
      <dgm:spPr/>
      <dgm:t>
        <a:bodyPr/>
        <a:lstStyle/>
        <a:p>
          <a:r>
            <a:rPr lang="es-ES" dirty="0"/>
            <a:t>Lambda</a:t>
          </a:r>
          <a:endParaRPr lang="en-US" dirty="0"/>
        </a:p>
      </dgm:t>
    </dgm:pt>
    <dgm:pt modelId="{F6FF609A-5714-47A2-B78F-E82B8DEB0586}" type="parTrans" cxnId="{CD5A9084-5834-433A-A2FD-0B483EEA7C7D}">
      <dgm:prSet/>
      <dgm:spPr/>
      <dgm:t>
        <a:bodyPr/>
        <a:lstStyle/>
        <a:p>
          <a:endParaRPr lang="en-US"/>
        </a:p>
      </dgm:t>
    </dgm:pt>
    <dgm:pt modelId="{01EFFE45-A682-4051-9D83-15A426558165}" type="sibTrans" cxnId="{CD5A9084-5834-433A-A2FD-0B483EEA7C7D}">
      <dgm:prSet/>
      <dgm:spPr/>
      <dgm:t>
        <a:bodyPr/>
        <a:lstStyle/>
        <a:p>
          <a:endParaRPr lang="en-US"/>
        </a:p>
      </dgm:t>
    </dgm:pt>
    <dgm:pt modelId="{41D8E31C-5A98-4B04-B74B-615DB078C323}">
      <dgm:prSet/>
      <dgm:spPr/>
      <dgm:t>
        <a:bodyPr/>
        <a:lstStyle/>
        <a:p>
          <a:r>
            <a:rPr lang="es-ES" dirty="0" err="1"/>
            <a:t>Decorators</a:t>
          </a:r>
          <a:endParaRPr lang="en-US" dirty="0"/>
        </a:p>
      </dgm:t>
    </dgm:pt>
    <dgm:pt modelId="{E4A34023-CA02-4F05-BB8F-603D1E3472F8}" type="parTrans" cxnId="{C3FBBF14-DBAB-4205-9672-D836CC6AE79B}">
      <dgm:prSet/>
      <dgm:spPr/>
      <dgm:t>
        <a:bodyPr/>
        <a:lstStyle/>
        <a:p>
          <a:endParaRPr lang="en-US"/>
        </a:p>
      </dgm:t>
    </dgm:pt>
    <dgm:pt modelId="{CFCFA9BE-D692-4E9A-A61E-C30F54B2F265}" type="sibTrans" cxnId="{C3FBBF14-DBAB-4205-9672-D836CC6AE79B}">
      <dgm:prSet/>
      <dgm:spPr/>
      <dgm:t>
        <a:bodyPr/>
        <a:lstStyle/>
        <a:p>
          <a:endParaRPr lang="en-US"/>
        </a:p>
      </dgm:t>
    </dgm:pt>
    <dgm:pt modelId="{61930C78-605D-4C54-B32F-9EF439660AA0}">
      <dgm:prSet/>
      <dgm:spPr/>
      <dgm:t>
        <a:bodyPr/>
        <a:lstStyle/>
        <a:p>
          <a:r>
            <a:rPr lang="es-ES" dirty="0"/>
            <a:t>Generadores</a:t>
          </a:r>
          <a:endParaRPr lang="en-US" dirty="0"/>
        </a:p>
      </dgm:t>
    </dgm:pt>
    <dgm:pt modelId="{1AD8FD08-807E-4A88-9765-C8C729BF048E}" type="parTrans" cxnId="{E7779ADA-ACA3-4218-A6ED-486C8634A7F9}">
      <dgm:prSet/>
      <dgm:spPr/>
      <dgm:t>
        <a:bodyPr/>
        <a:lstStyle/>
        <a:p>
          <a:endParaRPr lang="en-US"/>
        </a:p>
      </dgm:t>
    </dgm:pt>
    <dgm:pt modelId="{9EB1FDE8-8A69-4DC8-A65F-58133DF47D53}" type="sibTrans" cxnId="{E7779ADA-ACA3-4218-A6ED-486C8634A7F9}">
      <dgm:prSet/>
      <dgm:spPr/>
      <dgm:t>
        <a:bodyPr/>
        <a:lstStyle/>
        <a:p>
          <a:endParaRPr lang="en-US"/>
        </a:p>
      </dgm:t>
    </dgm:pt>
    <dgm:pt modelId="{EA3AC7FC-1382-4CF8-B9E6-E7F4643DBF13}">
      <dgm:prSet/>
      <dgm:spPr/>
      <dgm:t>
        <a:bodyPr/>
        <a:lstStyle/>
        <a:p>
          <a:r>
            <a:rPr lang="es-ES"/>
            <a:t>Programación funcional (map,  filter, reduce)</a:t>
          </a:r>
          <a:endParaRPr lang="en-US" dirty="0"/>
        </a:p>
      </dgm:t>
    </dgm:pt>
    <dgm:pt modelId="{C752C908-7F05-470E-847A-D29810597CDE}" type="parTrans" cxnId="{E33DC786-902F-43AB-84E6-D357A0847035}">
      <dgm:prSet/>
      <dgm:spPr/>
      <dgm:t>
        <a:bodyPr/>
        <a:lstStyle/>
        <a:p>
          <a:endParaRPr lang="es-ES"/>
        </a:p>
      </dgm:t>
    </dgm:pt>
    <dgm:pt modelId="{BC95E635-0B08-451E-97BC-507003AB92E3}" type="sibTrans" cxnId="{E33DC786-902F-43AB-84E6-D357A0847035}">
      <dgm:prSet/>
      <dgm:spPr/>
      <dgm:t>
        <a:bodyPr/>
        <a:lstStyle/>
        <a:p>
          <a:endParaRPr lang="es-ES"/>
        </a:p>
      </dgm:t>
    </dgm:pt>
    <dgm:pt modelId="{5FDAD8E1-1621-41A9-9F19-35F1D5C36267}" type="pres">
      <dgm:prSet presAssocID="{F04D1E99-4CD5-4736-AFD6-4B69514D055C}" presName="vert0" presStyleCnt="0">
        <dgm:presLayoutVars>
          <dgm:dir/>
          <dgm:animOne val="branch"/>
          <dgm:animLvl val="lvl"/>
        </dgm:presLayoutVars>
      </dgm:prSet>
      <dgm:spPr/>
    </dgm:pt>
    <dgm:pt modelId="{65052D8F-279E-4707-84F7-E385BCE3146A}" type="pres">
      <dgm:prSet presAssocID="{9F40CF18-DBCF-43BC-B853-C50F47C6FCF1}" presName="thickLine" presStyleLbl="alignNode1" presStyleIdx="0" presStyleCnt="5"/>
      <dgm:spPr/>
    </dgm:pt>
    <dgm:pt modelId="{12351D1B-B954-43B9-B159-7CCB0103AF0A}" type="pres">
      <dgm:prSet presAssocID="{9F40CF18-DBCF-43BC-B853-C50F47C6FCF1}" presName="horz1" presStyleCnt="0"/>
      <dgm:spPr/>
    </dgm:pt>
    <dgm:pt modelId="{73513A3F-5A04-457E-A4FC-F3477774232A}" type="pres">
      <dgm:prSet presAssocID="{9F40CF18-DBCF-43BC-B853-C50F47C6FCF1}" presName="tx1" presStyleLbl="revTx" presStyleIdx="0" presStyleCnt="5"/>
      <dgm:spPr/>
    </dgm:pt>
    <dgm:pt modelId="{8CAA90C6-FD1D-4D18-9970-1414A29AC56B}" type="pres">
      <dgm:prSet presAssocID="{9F40CF18-DBCF-43BC-B853-C50F47C6FCF1}" presName="vert1" presStyleCnt="0"/>
      <dgm:spPr/>
    </dgm:pt>
    <dgm:pt modelId="{DB09B368-46A4-4E47-965F-F49A33375B53}" type="pres">
      <dgm:prSet presAssocID="{003A3F40-463B-4AC9-85FB-19E180D20CA1}" presName="thickLine" presStyleLbl="alignNode1" presStyleIdx="1" presStyleCnt="5"/>
      <dgm:spPr/>
    </dgm:pt>
    <dgm:pt modelId="{F28247F9-F7A9-474C-8DD6-F040E497C49A}" type="pres">
      <dgm:prSet presAssocID="{003A3F40-463B-4AC9-85FB-19E180D20CA1}" presName="horz1" presStyleCnt="0"/>
      <dgm:spPr/>
    </dgm:pt>
    <dgm:pt modelId="{7EE6366E-DE87-4A53-B49F-5998A93137C9}" type="pres">
      <dgm:prSet presAssocID="{003A3F40-463B-4AC9-85FB-19E180D20CA1}" presName="tx1" presStyleLbl="revTx" presStyleIdx="1" presStyleCnt="5"/>
      <dgm:spPr/>
    </dgm:pt>
    <dgm:pt modelId="{1BE8ED4F-BC0A-45F6-96E1-BB5E9CFE911A}" type="pres">
      <dgm:prSet presAssocID="{003A3F40-463B-4AC9-85FB-19E180D20CA1}" presName="vert1" presStyleCnt="0"/>
      <dgm:spPr/>
    </dgm:pt>
    <dgm:pt modelId="{93F990D8-B359-40EB-A2BA-336435EA3405}" type="pres">
      <dgm:prSet presAssocID="{EA3AC7FC-1382-4CF8-B9E6-E7F4643DBF13}" presName="thickLine" presStyleLbl="alignNode1" presStyleIdx="2" presStyleCnt="5"/>
      <dgm:spPr/>
    </dgm:pt>
    <dgm:pt modelId="{EED1E8B8-0465-4DF7-BACA-DCB164E9843A}" type="pres">
      <dgm:prSet presAssocID="{EA3AC7FC-1382-4CF8-B9E6-E7F4643DBF13}" presName="horz1" presStyleCnt="0"/>
      <dgm:spPr/>
    </dgm:pt>
    <dgm:pt modelId="{1B5EF010-8DDF-4A94-90DE-813D966B4638}" type="pres">
      <dgm:prSet presAssocID="{EA3AC7FC-1382-4CF8-B9E6-E7F4643DBF13}" presName="tx1" presStyleLbl="revTx" presStyleIdx="2" presStyleCnt="5"/>
      <dgm:spPr/>
    </dgm:pt>
    <dgm:pt modelId="{CE23DD10-2067-4CD5-9BA9-06919FD37D44}" type="pres">
      <dgm:prSet presAssocID="{EA3AC7FC-1382-4CF8-B9E6-E7F4643DBF13}" presName="vert1" presStyleCnt="0"/>
      <dgm:spPr/>
    </dgm:pt>
    <dgm:pt modelId="{B964BB7C-ED09-46BA-9243-2456752B61D7}" type="pres">
      <dgm:prSet presAssocID="{41D8E31C-5A98-4B04-B74B-615DB078C323}" presName="thickLine" presStyleLbl="alignNode1" presStyleIdx="3" presStyleCnt="5"/>
      <dgm:spPr/>
    </dgm:pt>
    <dgm:pt modelId="{FAC8C3B3-37A8-4D55-9705-832B8CDF12E0}" type="pres">
      <dgm:prSet presAssocID="{41D8E31C-5A98-4B04-B74B-615DB078C323}" presName="horz1" presStyleCnt="0"/>
      <dgm:spPr/>
    </dgm:pt>
    <dgm:pt modelId="{3637ECEE-3FF1-43FD-9B57-9DF80998F523}" type="pres">
      <dgm:prSet presAssocID="{41D8E31C-5A98-4B04-B74B-615DB078C323}" presName="tx1" presStyleLbl="revTx" presStyleIdx="3" presStyleCnt="5"/>
      <dgm:spPr/>
    </dgm:pt>
    <dgm:pt modelId="{D6F6D06C-19DC-4D8A-9D70-BAFAEEF3B3AB}" type="pres">
      <dgm:prSet presAssocID="{41D8E31C-5A98-4B04-B74B-615DB078C323}" presName="vert1" presStyleCnt="0"/>
      <dgm:spPr/>
    </dgm:pt>
    <dgm:pt modelId="{A6747B19-E3ED-44C7-9997-966806D1848D}" type="pres">
      <dgm:prSet presAssocID="{61930C78-605D-4C54-B32F-9EF439660AA0}" presName="thickLine" presStyleLbl="alignNode1" presStyleIdx="4" presStyleCnt="5"/>
      <dgm:spPr/>
    </dgm:pt>
    <dgm:pt modelId="{FB3285CE-D8F5-45F7-91DF-140B924A55DA}" type="pres">
      <dgm:prSet presAssocID="{61930C78-605D-4C54-B32F-9EF439660AA0}" presName="horz1" presStyleCnt="0"/>
      <dgm:spPr/>
    </dgm:pt>
    <dgm:pt modelId="{15141C8F-649B-4529-91C7-6EE0ACD437CF}" type="pres">
      <dgm:prSet presAssocID="{61930C78-605D-4C54-B32F-9EF439660AA0}" presName="tx1" presStyleLbl="revTx" presStyleIdx="4" presStyleCnt="5"/>
      <dgm:spPr/>
    </dgm:pt>
    <dgm:pt modelId="{05CE3857-ED8E-46C5-836F-887CF5B4EA81}" type="pres">
      <dgm:prSet presAssocID="{61930C78-605D-4C54-B32F-9EF439660AA0}" presName="vert1" presStyleCnt="0"/>
      <dgm:spPr/>
    </dgm:pt>
  </dgm:ptLst>
  <dgm:cxnLst>
    <dgm:cxn modelId="{C3FBBF14-DBAB-4205-9672-D836CC6AE79B}" srcId="{F04D1E99-4CD5-4736-AFD6-4B69514D055C}" destId="{41D8E31C-5A98-4B04-B74B-615DB078C323}" srcOrd="3" destOrd="0" parTransId="{E4A34023-CA02-4F05-BB8F-603D1E3472F8}" sibTransId="{CFCFA9BE-D692-4E9A-A61E-C30F54B2F265}"/>
    <dgm:cxn modelId="{3CE82836-04D7-410D-AE55-CA53E7DAFDDF}" type="presOf" srcId="{41D8E31C-5A98-4B04-B74B-615DB078C323}" destId="{3637ECEE-3FF1-43FD-9B57-9DF80998F523}" srcOrd="0" destOrd="0" presId="urn:microsoft.com/office/officeart/2008/layout/LinedList"/>
    <dgm:cxn modelId="{2723C94D-8E26-4ACB-90A9-E86E7566F429}" type="presOf" srcId="{F04D1E99-4CD5-4736-AFD6-4B69514D055C}" destId="{5FDAD8E1-1621-41A9-9F19-35F1D5C36267}" srcOrd="0" destOrd="0" presId="urn:microsoft.com/office/officeart/2008/layout/LinedList"/>
    <dgm:cxn modelId="{02B4EB4E-8C22-481C-B2A2-501080BE2127}" type="presOf" srcId="{003A3F40-463B-4AC9-85FB-19E180D20CA1}" destId="{7EE6366E-DE87-4A53-B49F-5998A93137C9}" srcOrd="0" destOrd="0" presId="urn:microsoft.com/office/officeart/2008/layout/LinedList"/>
    <dgm:cxn modelId="{7D51C851-0F53-43C2-A322-E8D72D7D8476}" type="presOf" srcId="{9F40CF18-DBCF-43BC-B853-C50F47C6FCF1}" destId="{73513A3F-5A04-457E-A4FC-F3477774232A}" srcOrd="0" destOrd="0" presId="urn:microsoft.com/office/officeart/2008/layout/LinedList"/>
    <dgm:cxn modelId="{CD5A9084-5834-433A-A2FD-0B483EEA7C7D}" srcId="{F04D1E99-4CD5-4736-AFD6-4B69514D055C}" destId="{003A3F40-463B-4AC9-85FB-19E180D20CA1}" srcOrd="1" destOrd="0" parTransId="{F6FF609A-5714-47A2-B78F-E82B8DEB0586}" sibTransId="{01EFFE45-A682-4051-9D83-15A426558165}"/>
    <dgm:cxn modelId="{E33DC786-902F-43AB-84E6-D357A0847035}" srcId="{F04D1E99-4CD5-4736-AFD6-4B69514D055C}" destId="{EA3AC7FC-1382-4CF8-B9E6-E7F4643DBF13}" srcOrd="2" destOrd="0" parTransId="{C752C908-7F05-470E-847A-D29810597CDE}" sibTransId="{BC95E635-0B08-451E-97BC-507003AB92E3}"/>
    <dgm:cxn modelId="{9C910AB1-1656-40A7-BDFF-3B7E3B22F50C}" type="presOf" srcId="{61930C78-605D-4C54-B32F-9EF439660AA0}" destId="{15141C8F-649B-4529-91C7-6EE0ACD437CF}" srcOrd="0" destOrd="0" presId="urn:microsoft.com/office/officeart/2008/layout/LinedList"/>
    <dgm:cxn modelId="{2434D9BE-D6B7-46F5-8615-962F99901A1A}" type="presOf" srcId="{EA3AC7FC-1382-4CF8-B9E6-E7F4643DBF13}" destId="{1B5EF010-8DDF-4A94-90DE-813D966B4638}" srcOrd="0" destOrd="0" presId="urn:microsoft.com/office/officeart/2008/layout/LinedList"/>
    <dgm:cxn modelId="{E7779ADA-ACA3-4218-A6ED-486C8634A7F9}" srcId="{F04D1E99-4CD5-4736-AFD6-4B69514D055C}" destId="{61930C78-605D-4C54-B32F-9EF439660AA0}" srcOrd="4" destOrd="0" parTransId="{1AD8FD08-807E-4A88-9765-C8C729BF048E}" sibTransId="{9EB1FDE8-8A69-4DC8-A65F-58133DF47D53}"/>
    <dgm:cxn modelId="{E88711FE-7CD5-48AF-9F8E-D9317441616E}" srcId="{F04D1E99-4CD5-4736-AFD6-4B69514D055C}" destId="{9F40CF18-DBCF-43BC-B853-C50F47C6FCF1}" srcOrd="0" destOrd="0" parTransId="{B7141A88-E2C4-4896-8DD1-F57C521EAF65}" sibTransId="{4E417B2E-8E16-495A-9F86-FA355ADA5002}"/>
    <dgm:cxn modelId="{759EA75F-4E2C-42CD-A2C4-998334DC35D9}" type="presParOf" srcId="{5FDAD8E1-1621-41A9-9F19-35F1D5C36267}" destId="{65052D8F-279E-4707-84F7-E385BCE3146A}" srcOrd="0" destOrd="0" presId="urn:microsoft.com/office/officeart/2008/layout/LinedList"/>
    <dgm:cxn modelId="{B9176FFA-1AFA-4F7A-9C87-ECDDD33134CC}" type="presParOf" srcId="{5FDAD8E1-1621-41A9-9F19-35F1D5C36267}" destId="{12351D1B-B954-43B9-B159-7CCB0103AF0A}" srcOrd="1" destOrd="0" presId="urn:microsoft.com/office/officeart/2008/layout/LinedList"/>
    <dgm:cxn modelId="{F7CECED4-994E-40C9-AFAC-174376E6BFDB}" type="presParOf" srcId="{12351D1B-B954-43B9-B159-7CCB0103AF0A}" destId="{73513A3F-5A04-457E-A4FC-F3477774232A}" srcOrd="0" destOrd="0" presId="urn:microsoft.com/office/officeart/2008/layout/LinedList"/>
    <dgm:cxn modelId="{B0C668E3-69DC-4503-B3D9-223923920DE7}" type="presParOf" srcId="{12351D1B-B954-43B9-B159-7CCB0103AF0A}" destId="{8CAA90C6-FD1D-4D18-9970-1414A29AC56B}" srcOrd="1" destOrd="0" presId="urn:microsoft.com/office/officeart/2008/layout/LinedList"/>
    <dgm:cxn modelId="{B80098EF-7673-4144-A2EF-7A3B6A0C34CB}" type="presParOf" srcId="{5FDAD8E1-1621-41A9-9F19-35F1D5C36267}" destId="{DB09B368-46A4-4E47-965F-F49A33375B53}" srcOrd="2" destOrd="0" presId="urn:microsoft.com/office/officeart/2008/layout/LinedList"/>
    <dgm:cxn modelId="{5BBAD3B2-3955-4075-9C2F-FC3BB760E0D6}" type="presParOf" srcId="{5FDAD8E1-1621-41A9-9F19-35F1D5C36267}" destId="{F28247F9-F7A9-474C-8DD6-F040E497C49A}" srcOrd="3" destOrd="0" presId="urn:microsoft.com/office/officeart/2008/layout/LinedList"/>
    <dgm:cxn modelId="{DF6CF80A-B9D2-4857-AA08-76FDD6B91239}" type="presParOf" srcId="{F28247F9-F7A9-474C-8DD6-F040E497C49A}" destId="{7EE6366E-DE87-4A53-B49F-5998A93137C9}" srcOrd="0" destOrd="0" presId="urn:microsoft.com/office/officeart/2008/layout/LinedList"/>
    <dgm:cxn modelId="{7F43FB0F-F8A7-4046-B891-F10565963961}" type="presParOf" srcId="{F28247F9-F7A9-474C-8DD6-F040E497C49A}" destId="{1BE8ED4F-BC0A-45F6-96E1-BB5E9CFE911A}" srcOrd="1" destOrd="0" presId="urn:microsoft.com/office/officeart/2008/layout/LinedList"/>
    <dgm:cxn modelId="{11143D97-44BA-42F7-9017-9D21D9DF5683}" type="presParOf" srcId="{5FDAD8E1-1621-41A9-9F19-35F1D5C36267}" destId="{93F990D8-B359-40EB-A2BA-336435EA3405}" srcOrd="4" destOrd="0" presId="urn:microsoft.com/office/officeart/2008/layout/LinedList"/>
    <dgm:cxn modelId="{B2135733-B351-48B3-AD4E-E8C49C02DAC4}" type="presParOf" srcId="{5FDAD8E1-1621-41A9-9F19-35F1D5C36267}" destId="{EED1E8B8-0465-4DF7-BACA-DCB164E9843A}" srcOrd="5" destOrd="0" presId="urn:microsoft.com/office/officeart/2008/layout/LinedList"/>
    <dgm:cxn modelId="{0608D9E5-436D-4921-A184-C9D87F398952}" type="presParOf" srcId="{EED1E8B8-0465-4DF7-BACA-DCB164E9843A}" destId="{1B5EF010-8DDF-4A94-90DE-813D966B4638}" srcOrd="0" destOrd="0" presId="urn:microsoft.com/office/officeart/2008/layout/LinedList"/>
    <dgm:cxn modelId="{E0FC0769-7489-4DBF-908D-1CBABC556C0A}" type="presParOf" srcId="{EED1E8B8-0465-4DF7-BACA-DCB164E9843A}" destId="{CE23DD10-2067-4CD5-9BA9-06919FD37D44}" srcOrd="1" destOrd="0" presId="urn:microsoft.com/office/officeart/2008/layout/LinedList"/>
    <dgm:cxn modelId="{D13F34CF-2D99-4E98-B3A5-04999D1F2895}" type="presParOf" srcId="{5FDAD8E1-1621-41A9-9F19-35F1D5C36267}" destId="{B964BB7C-ED09-46BA-9243-2456752B61D7}" srcOrd="6" destOrd="0" presId="urn:microsoft.com/office/officeart/2008/layout/LinedList"/>
    <dgm:cxn modelId="{0575B800-4B0D-4441-ACA0-BDF336FC618E}" type="presParOf" srcId="{5FDAD8E1-1621-41A9-9F19-35F1D5C36267}" destId="{FAC8C3B3-37A8-4D55-9705-832B8CDF12E0}" srcOrd="7" destOrd="0" presId="urn:microsoft.com/office/officeart/2008/layout/LinedList"/>
    <dgm:cxn modelId="{8C6197AF-19ED-4811-906A-3FEF200EF3C9}" type="presParOf" srcId="{FAC8C3B3-37A8-4D55-9705-832B8CDF12E0}" destId="{3637ECEE-3FF1-43FD-9B57-9DF80998F523}" srcOrd="0" destOrd="0" presId="urn:microsoft.com/office/officeart/2008/layout/LinedList"/>
    <dgm:cxn modelId="{58C22FC7-21BB-4E8E-96DD-21CCF9C3F524}" type="presParOf" srcId="{FAC8C3B3-37A8-4D55-9705-832B8CDF12E0}" destId="{D6F6D06C-19DC-4D8A-9D70-BAFAEEF3B3AB}" srcOrd="1" destOrd="0" presId="urn:microsoft.com/office/officeart/2008/layout/LinedList"/>
    <dgm:cxn modelId="{34EE35E8-BBBC-4D72-88F0-00EBDA8290EE}" type="presParOf" srcId="{5FDAD8E1-1621-41A9-9F19-35F1D5C36267}" destId="{A6747B19-E3ED-44C7-9997-966806D1848D}" srcOrd="8" destOrd="0" presId="urn:microsoft.com/office/officeart/2008/layout/LinedList"/>
    <dgm:cxn modelId="{F1466793-81C0-4297-8289-4AE75336E9BA}" type="presParOf" srcId="{5FDAD8E1-1621-41A9-9F19-35F1D5C36267}" destId="{FB3285CE-D8F5-45F7-91DF-140B924A55DA}" srcOrd="9" destOrd="0" presId="urn:microsoft.com/office/officeart/2008/layout/LinedList"/>
    <dgm:cxn modelId="{1F9AEDEF-A71F-4E63-A6B6-88A743FE1E60}" type="presParOf" srcId="{FB3285CE-D8F5-45F7-91DF-140B924A55DA}" destId="{15141C8F-649B-4529-91C7-6EE0ACD437CF}" srcOrd="0" destOrd="0" presId="urn:microsoft.com/office/officeart/2008/layout/LinedList"/>
    <dgm:cxn modelId="{A1BB3847-B682-4E36-A347-3C079A386E45}" type="presParOf" srcId="{FB3285CE-D8F5-45F7-91DF-140B924A55DA}" destId="{05CE3857-ED8E-46C5-836F-887CF5B4EA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7D26934-7E50-4802-97AA-73B68FB0B88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88B81FC-3362-4A05-BAC8-B332BA9ABFEF}">
      <dgm:prSet/>
      <dgm:spPr/>
      <dgm:t>
        <a:bodyPr/>
        <a:lstStyle/>
        <a:p>
          <a:r>
            <a:rPr lang="es-ES"/>
            <a:t>L: Local</a:t>
          </a:r>
          <a:endParaRPr lang="en-US"/>
        </a:p>
      </dgm:t>
    </dgm:pt>
    <dgm:pt modelId="{7FD73843-F6B7-4297-889F-EFA325EE3FB2}" type="parTrans" cxnId="{04EBAED9-6E78-4AD6-9913-0E318AD69520}">
      <dgm:prSet/>
      <dgm:spPr/>
      <dgm:t>
        <a:bodyPr/>
        <a:lstStyle/>
        <a:p>
          <a:endParaRPr lang="en-US"/>
        </a:p>
      </dgm:t>
    </dgm:pt>
    <dgm:pt modelId="{321706B5-98BB-49D4-84EF-2CF1CC4F26E3}" type="sibTrans" cxnId="{04EBAED9-6E78-4AD6-9913-0E318AD69520}">
      <dgm:prSet/>
      <dgm:spPr/>
      <dgm:t>
        <a:bodyPr/>
        <a:lstStyle/>
        <a:p>
          <a:endParaRPr lang="en-US"/>
        </a:p>
      </dgm:t>
    </dgm:pt>
    <dgm:pt modelId="{92E415CA-CFF1-4D9C-BB27-8B71C7FA4FDA}">
      <dgm:prSet/>
      <dgm:spPr/>
      <dgm:t>
        <a:bodyPr/>
        <a:lstStyle/>
        <a:p>
          <a:r>
            <a:rPr lang="es-ES"/>
            <a:t>E: Enclosing function</a:t>
          </a:r>
          <a:endParaRPr lang="en-US"/>
        </a:p>
      </dgm:t>
    </dgm:pt>
    <dgm:pt modelId="{8D3CF540-6043-40CA-B5DB-AA9E2A8636CD}" type="parTrans" cxnId="{A7700276-E9E6-45F0-B6BF-CD0725E264CD}">
      <dgm:prSet/>
      <dgm:spPr/>
      <dgm:t>
        <a:bodyPr/>
        <a:lstStyle/>
        <a:p>
          <a:endParaRPr lang="en-US"/>
        </a:p>
      </dgm:t>
    </dgm:pt>
    <dgm:pt modelId="{A7DD58C4-F10E-491B-8336-EDE3FD559F7E}" type="sibTrans" cxnId="{A7700276-E9E6-45F0-B6BF-CD0725E264CD}">
      <dgm:prSet/>
      <dgm:spPr/>
      <dgm:t>
        <a:bodyPr/>
        <a:lstStyle/>
        <a:p>
          <a:endParaRPr lang="en-US"/>
        </a:p>
      </dgm:t>
    </dgm:pt>
    <dgm:pt modelId="{8757771D-F903-47B3-8714-5BD88A2446B4}">
      <dgm:prSet/>
      <dgm:spPr/>
      <dgm:t>
        <a:bodyPr/>
        <a:lstStyle/>
        <a:p>
          <a:r>
            <a:rPr lang="es-ES"/>
            <a:t>G: Global</a:t>
          </a:r>
          <a:endParaRPr lang="en-US"/>
        </a:p>
      </dgm:t>
    </dgm:pt>
    <dgm:pt modelId="{E03E4935-980B-4D7E-B39D-80E2C2B7DB8B}" type="parTrans" cxnId="{4096736A-7454-40E6-8109-8FC42F336411}">
      <dgm:prSet/>
      <dgm:spPr/>
      <dgm:t>
        <a:bodyPr/>
        <a:lstStyle/>
        <a:p>
          <a:endParaRPr lang="en-US"/>
        </a:p>
      </dgm:t>
    </dgm:pt>
    <dgm:pt modelId="{1E7EB2AE-ED6D-4ED7-9F3C-9B32215C4896}" type="sibTrans" cxnId="{4096736A-7454-40E6-8109-8FC42F336411}">
      <dgm:prSet/>
      <dgm:spPr/>
      <dgm:t>
        <a:bodyPr/>
        <a:lstStyle/>
        <a:p>
          <a:endParaRPr lang="en-US"/>
        </a:p>
      </dgm:t>
    </dgm:pt>
    <dgm:pt modelId="{D5ECA7DC-34CE-42C8-ACD4-A6A07DB01B52}">
      <dgm:prSet/>
      <dgm:spPr/>
      <dgm:t>
        <a:bodyPr/>
        <a:lstStyle/>
        <a:p>
          <a:r>
            <a:rPr lang="es-ES"/>
            <a:t>B: Built-in</a:t>
          </a:r>
          <a:endParaRPr lang="en-US"/>
        </a:p>
      </dgm:t>
    </dgm:pt>
    <dgm:pt modelId="{01C0BEBF-71E4-4216-A574-95DC21726575}" type="parTrans" cxnId="{C88DA615-8FA7-4F5B-ADCF-9B06A5D7AE90}">
      <dgm:prSet/>
      <dgm:spPr/>
      <dgm:t>
        <a:bodyPr/>
        <a:lstStyle/>
        <a:p>
          <a:endParaRPr lang="en-US"/>
        </a:p>
      </dgm:t>
    </dgm:pt>
    <dgm:pt modelId="{4F4955A0-D8CE-4B57-899D-8E61C6664D90}" type="sibTrans" cxnId="{C88DA615-8FA7-4F5B-ADCF-9B06A5D7AE90}">
      <dgm:prSet/>
      <dgm:spPr/>
      <dgm:t>
        <a:bodyPr/>
        <a:lstStyle/>
        <a:p>
          <a:endParaRPr lang="en-US"/>
        </a:p>
      </dgm:t>
    </dgm:pt>
    <dgm:pt modelId="{142E2B8F-8D6A-4A03-8111-E53DAE1C68B5}" type="pres">
      <dgm:prSet presAssocID="{D7D26934-7E50-4802-97AA-73B68FB0B884}" presName="vert0" presStyleCnt="0">
        <dgm:presLayoutVars>
          <dgm:dir/>
          <dgm:animOne val="branch"/>
          <dgm:animLvl val="lvl"/>
        </dgm:presLayoutVars>
      </dgm:prSet>
      <dgm:spPr/>
    </dgm:pt>
    <dgm:pt modelId="{9EEE42F8-FFFC-4552-9C48-15B70DC6721F}" type="pres">
      <dgm:prSet presAssocID="{F88B81FC-3362-4A05-BAC8-B332BA9ABFEF}" presName="thickLine" presStyleLbl="alignNode1" presStyleIdx="0" presStyleCnt="4"/>
      <dgm:spPr/>
    </dgm:pt>
    <dgm:pt modelId="{66AECF7B-6E83-47F9-BACD-64363682EF36}" type="pres">
      <dgm:prSet presAssocID="{F88B81FC-3362-4A05-BAC8-B332BA9ABFEF}" presName="horz1" presStyleCnt="0"/>
      <dgm:spPr/>
    </dgm:pt>
    <dgm:pt modelId="{68CAC2F4-57B7-4FD5-B834-5F775D4D2986}" type="pres">
      <dgm:prSet presAssocID="{F88B81FC-3362-4A05-BAC8-B332BA9ABFEF}" presName="tx1" presStyleLbl="revTx" presStyleIdx="0" presStyleCnt="4"/>
      <dgm:spPr/>
    </dgm:pt>
    <dgm:pt modelId="{062581BE-9B8D-475A-8CEF-763F65A89E7A}" type="pres">
      <dgm:prSet presAssocID="{F88B81FC-3362-4A05-BAC8-B332BA9ABFEF}" presName="vert1" presStyleCnt="0"/>
      <dgm:spPr/>
    </dgm:pt>
    <dgm:pt modelId="{33F0F1CF-B821-4FF4-8035-A85B37644E8A}" type="pres">
      <dgm:prSet presAssocID="{92E415CA-CFF1-4D9C-BB27-8B71C7FA4FDA}" presName="thickLine" presStyleLbl="alignNode1" presStyleIdx="1" presStyleCnt="4"/>
      <dgm:spPr/>
    </dgm:pt>
    <dgm:pt modelId="{9C597599-AC6C-414C-A58F-8421A85EF6B9}" type="pres">
      <dgm:prSet presAssocID="{92E415CA-CFF1-4D9C-BB27-8B71C7FA4FDA}" presName="horz1" presStyleCnt="0"/>
      <dgm:spPr/>
    </dgm:pt>
    <dgm:pt modelId="{86B0A147-21D1-4D9F-9151-063A893379E2}" type="pres">
      <dgm:prSet presAssocID="{92E415CA-CFF1-4D9C-BB27-8B71C7FA4FDA}" presName="tx1" presStyleLbl="revTx" presStyleIdx="1" presStyleCnt="4"/>
      <dgm:spPr/>
    </dgm:pt>
    <dgm:pt modelId="{CA1BDBB9-D644-4243-A39C-FE8C04A48291}" type="pres">
      <dgm:prSet presAssocID="{92E415CA-CFF1-4D9C-BB27-8B71C7FA4FDA}" presName="vert1" presStyleCnt="0"/>
      <dgm:spPr/>
    </dgm:pt>
    <dgm:pt modelId="{1DF0127B-CCD2-477B-B3A5-EF70B5CD6766}" type="pres">
      <dgm:prSet presAssocID="{8757771D-F903-47B3-8714-5BD88A2446B4}" presName="thickLine" presStyleLbl="alignNode1" presStyleIdx="2" presStyleCnt="4"/>
      <dgm:spPr/>
    </dgm:pt>
    <dgm:pt modelId="{0F6BC363-5834-40EA-B030-4F6F23A9E1FD}" type="pres">
      <dgm:prSet presAssocID="{8757771D-F903-47B3-8714-5BD88A2446B4}" presName="horz1" presStyleCnt="0"/>
      <dgm:spPr/>
    </dgm:pt>
    <dgm:pt modelId="{A3751B8C-A984-43B3-8C81-4BBC98B67142}" type="pres">
      <dgm:prSet presAssocID="{8757771D-F903-47B3-8714-5BD88A2446B4}" presName="tx1" presStyleLbl="revTx" presStyleIdx="2" presStyleCnt="4"/>
      <dgm:spPr/>
    </dgm:pt>
    <dgm:pt modelId="{86AB9658-0EC5-4C1A-9635-B17AC6BAD67C}" type="pres">
      <dgm:prSet presAssocID="{8757771D-F903-47B3-8714-5BD88A2446B4}" presName="vert1" presStyleCnt="0"/>
      <dgm:spPr/>
    </dgm:pt>
    <dgm:pt modelId="{37B7F671-A43E-4EF9-98E2-79699CECBBB4}" type="pres">
      <dgm:prSet presAssocID="{D5ECA7DC-34CE-42C8-ACD4-A6A07DB01B52}" presName="thickLine" presStyleLbl="alignNode1" presStyleIdx="3" presStyleCnt="4"/>
      <dgm:spPr/>
    </dgm:pt>
    <dgm:pt modelId="{05D28102-110C-4947-8F72-F679BB87582F}" type="pres">
      <dgm:prSet presAssocID="{D5ECA7DC-34CE-42C8-ACD4-A6A07DB01B52}" presName="horz1" presStyleCnt="0"/>
      <dgm:spPr/>
    </dgm:pt>
    <dgm:pt modelId="{E46C80C8-BB84-44FC-A561-EC36EE5E2271}" type="pres">
      <dgm:prSet presAssocID="{D5ECA7DC-34CE-42C8-ACD4-A6A07DB01B52}" presName="tx1" presStyleLbl="revTx" presStyleIdx="3" presStyleCnt="4"/>
      <dgm:spPr/>
    </dgm:pt>
    <dgm:pt modelId="{398F2D20-C294-4512-AA6B-9B78AA70F736}" type="pres">
      <dgm:prSet presAssocID="{D5ECA7DC-34CE-42C8-ACD4-A6A07DB01B52}" presName="vert1" presStyleCnt="0"/>
      <dgm:spPr/>
    </dgm:pt>
  </dgm:ptLst>
  <dgm:cxnLst>
    <dgm:cxn modelId="{0B2F4A13-3720-474B-8D1E-FEC12CFB5704}" type="presOf" srcId="{92E415CA-CFF1-4D9C-BB27-8B71C7FA4FDA}" destId="{86B0A147-21D1-4D9F-9151-063A893379E2}" srcOrd="0" destOrd="0" presId="urn:microsoft.com/office/officeart/2008/layout/LinedList"/>
    <dgm:cxn modelId="{C88DA615-8FA7-4F5B-ADCF-9B06A5D7AE90}" srcId="{D7D26934-7E50-4802-97AA-73B68FB0B884}" destId="{D5ECA7DC-34CE-42C8-ACD4-A6A07DB01B52}" srcOrd="3" destOrd="0" parTransId="{01C0BEBF-71E4-4216-A574-95DC21726575}" sibTransId="{4F4955A0-D8CE-4B57-899D-8E61C6664D90}"/>
    <dgm:cxn modelId="{7AB56F3E-4C60-4C6B-99C9-C022DE534E80}" type="presOf" srcId="{F88B81FC-3362-4A05-BAC8-B332BA9ABFEF}" destId="{68CAC2F4-57B7-4FD5-B834-5F775D4D2986}" srcOrd="0" destOrd="0" presId="urn:microsoft.com/office/officeart/2008/layout/LinedList"/>
    <dgm:cxn modelId="{4096736A-7454-40E6-8109-8FC42F336411}" srcId="{D7D26934-7E50-4802-97AA-73B68FB0B884}" destId="{8757771D-F903-47B3-8714-5BD88A2446B4}" srcOrd="2" destOrd="0" parTransId="{E03E4935-980B-4D7E-B39D-80E2C2B7DB8B}" sibTransId="{1E7EB2AE-ED6D-4ED7-9F3C-9B32215C4896}"/>
    <dgm:cxn modelId="{A7700276-E9E6-45F0-B6BF-CD0725E264CD}" srcId="{D7D26934-7E50-4802-97AA-73B68FB0B884}" destId="{92E415CA-CFF1-4D9C-BB27-8B71C7FA4FDA}" srcOrd="1" destOrd="0" parTransId="{8D3CF540-6043-40CA-B5DB-AA9E2A8636CD}" sibTransId="{A7DD58C4-F10E-491B-8336-EDE3FD559F7E}"/>
    <dgm:cxn modelId="{BE13E0AA-1E2E-4C06-90BA-A2A4A45083A1}" type="presOf" srcId="{D7D26934-7E50-4802-97AA-73B68FB0B884}" destId="{142E2B8F-8D6A-4A03-8111-E53DAE1C68B5}" srcOrd="0" destOrd="0" presId="urn:microsoft.com/office/officeart/2008/layout/LinedList"/>
    <dgm:cxn modelId="{3BF3B8CB-173D-40EC-8E6E-903F0431055C}" type="presOf" srcId="{D5ECA7DC-34CE-42C8-ACD4-A6A07DB01B52}" destId="{E46C80C8-BB84-44FC-A561-EC36EE5E2271}" srcOrd="0" destOrd="0" presId="urn:microsoft.com/office/officeart/2008/layout/LinedList"/>
    <dgm:cxn modelId="{04EBAED9-6E78-4AD6-9913-0E318AD69520}" srcId="{D7D26934-7E50-4802-97AA-73B68FB0B884}" destId="{F88B81FC-3362-4A05-BAC8-B332BA9ABFEF}" srcOrd="0" destOrd="0" parTransId="{7FD73843-F6B7-4297-889F-EFA325EE3FB2}" sibTransId="{321706B5-98BB-49D4-84EF-2CF1CC4F26E3}"/>
    <dgm:cxn modelId="{526E1EEF-76A5-4FB2-BE41-42C36BD06D27}" type="presOf" srcId="{8757771D-F903-47B3-8714-5BD88A2446B4}" destId="{A3751B8C-A984-43B3-8C81-4BBC98B67142}" srcOrd="0" destOrd="0" presId="urn:microsoft.com/office/officeart/2008/layout/LinedList"/>
    <dgm:cxn modelId="{90B61208-E6C3-48AA-BE42-525B98527CD2}" type="presParOf" srcId="{142E2B8F-8D6A-4A03-8111-E53DAE1C68B5}" destId="{9EEE42F8-FFFC-4552-9C48-15B70DC6721F}" srcOrd="0" destOrd="0" presId="urn:microsoft.com/office/officeart/2008/layout/LinedList"/>
    <dgm:cxn modelId="{4621B4EF-E12A-4356-BACF-37FCE8E32528}" type="presParOf" srcId="{142E2B8F-8D6A-4A03-8111-E53DAE1C68B5}" destId="{66AECF7B-6E83-47F9-BACD-64363682EF36}" srcOrd="1" destOrd="0" presId="urn:microsoft.com/office/officeart/2008/layout/LinedList"/>
    <dgm:cxn modelId="{CF3B9351-ED97-4AF1-9233-FC7D9B56053B}" type="presParOf" srcId="{66AECF7B-6E83-47F9-BACD-64363682EF36}" destId="{68CAC2F4-57B7-4FD5-B834-5F775D4D2986}" srcOrd="0" destOrd="0" presId="urn:microsoft.com/office/officeart/2008/layout/LinedList"/>
    <dgm:cxn modelId="{27E0C0F0-BFFF-4B0E-865F-655A0771D911}" type="presParOf" srcId="{66AECF7B-6E83-47F9-BACD-64363682EF36}" destId="{062581BE-9B8D-475A-8CEF-763F65A89E7A}" srcOrd="1" destOrd="0" presId="urn:microsoft.com/office/officeart/2008/layout/LinedList"/>
    <dgm:cxn modelId="{DF448C1E-8A42-4A75-A0EF-6CDEE5AF8F4E}" type="presParOf" srcId="{142E2B8F-8D6A-4A03-8111-E53DAE1C68B5}" destId="{33F0F1CF-B821-4FF4-8035-A85B37644E8A}" srcOrd="2" destOrd="0" presId="urn:microsoft.com/office/officeart/2008/layout/LinedList"/>
    <dgm:cxn modelId="{AB699895-803D-494F-BDC2-5F4BFBDB04BF}" type="presParOf" srcId="{142E2B8F-8D6A-4A03-8111-E53DAE1C68B5}" destId="{9C597599-AC6C-414C-A58F-8421A85EF6B9}" srcOrd="3" destOrd="0" presId="urn:microsoft.com/office/officeart/2008/layout/LinedList"/>
    <dgm:cxn modelId="{B29F4C32-097A-4856-A3F6-89C652D99E36}" type="presParOf" srcId="{9C597599-AC6C-414C-A58F-8421A85EF6B9}" destId="{86B0A147-21D1-4D9F-9151-063A893379E2}" srcOrd="0" destOrd="0" presId="urn:microsoft.com/office/officeart/2008/layout/LinedList"/>
    <dgm:cxn modelId="{149647D0-0C87-4F77-9434-5ED81DA4EA3F}" type="presParOf" srcId="{9C597599-AC6C-414C-A58F-8421A85EF6B9}" destId="{CA1BDBB9-D644-4243-A39C-FE8C04A48291}" srcOrd="1" destOrd="0" presId="urn:microsoft.com/office/officeart/2008/layout/LinedList"/>
    <dgm:cxn modelId="{700F72BC-B648-44DC-A40B-B0EAB1793DDA}" type="presParOf" srcId="{142E2B8F-8D6A-4A03-8111-E53DAE1C68B5}" destId="{1DF0127B-CCD2-477B-B3A5-EF70B5CD6766}" srcOrd="4" destOrd="0" presId="urn:microsoft.com/office/officeart/2008/layout/LinedList"/>
    <dgm:cxn modelId="{0DFC1072-8699-4CCA-B6E1-897BD8317C3F}" type="presParOf" srcId="{142E2B8F-8D6A-4A03-8111-E53DAE1C68B5}" destId="{0F6BC363-5834-40EA-B030-4F6F23A9E1FD}" srcOrd="5" destOrd="0" presId="urn:microsoft.com/office/officeart/2008/layout/LinedList"/>
    <dgm:cxn modelId="{7FF3A9C2-8DB8-4485-B535-AA163254D0F8}" type="presParOf" srcId="{0F6BC363-5834-40EA-B030-4F6F23A9E1FD}" destId="{A3751B8C-A984-43B3-8C81-4BBC98B67142}" srcOrd="0" destOrd="0" presId="urn:microsoft.com/office/officeart/2008/layout/LinedList"/>
    <dgm:cxn modelId="{9C87674C-A967-47C3-9A87-73F81D3B3541}" type="presParOf" srcId="{0F6BC363-5834-40EA-B030-4F6F23A9E1FD}" destId="{86AB9658-0EC5-4C1A-9635-B17AC6BAD67C}" srcOrd="1" destOrd="0" presId="urn:microsoft.com/office/officeart/2008/layout/LinedList"/>
    <dgm:cxn modelId="{44DB40EC-4C78-4E47-B4CF-5F87D56B21CE}" type="presParOf" srcId="{142E2B8F-8D6A-4A03-8111-E53DAE1C68B5}" destId="{37B7F671-A43E-4EF9-98E2-79699CECBBB4}" srcOrd="6" destOrd="0" presId="urn:microsoft.com/office/officeart/2008/layout/LinedList"/>
    <dgm:cxn modelId="{49D7AECF-635A-4771-80CB-CC254969A80E}" type="presParOf" srcId="{142E2B8F-8D6A-4A03-8111-E53DAE1C68B5}" destId="{05D28102-110C-4947-8F72-F679BB87582F}" srcOrd="7" destOrd="0" presId="urn:microsoft.com/office/officeart/2008/layout/LinedList"/>
    <dgm:cxn modelId="{48A9DB35-C8F2-4F31-AC98-1A0F39EB14D3}" type="presParOf" srcId="{05D28102-110C-4947-8F72-F679BB87582F}" destId="{E46C80C8-BB84-44FC-A561-EC36EE5E2271}" srcOrd="0" destOrd="0" presId="urn:microsoft.com/office/officeart/2008/layout/LinedList"/>
    <dgm:cxn modelId="{BFA81297-F9B5-4554-9BA7-603716A559E6}" type="presParOf" srcId="{05D28102-110C-4947-8F72-F679BB87582F}" destId="{398F2D20-C294-4512-AA6B-9B78AA70F73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4C1367E-0373-42B5-A7DB-60398DD6A8F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BB14DD-E4DB-486E-AB51-07D1A23FCA40}">
      <dgm:prSet/>
      <dgm:spPr/>
      <dgm:t>
        <a:bodyPr/>
        <a:lstStyle/>
        <a:p>
          <a:r>
            <a:rPr lang="es-ES"/>
            <a:t>Try:</a:t>
          </a:r>
          <a:endParaRPr lang="en-US"/>
        </a:p>
      </dgm:t>
    </dgm:pt>
    <dgm:pt modelId="{8BFE40A3-0183-4F88-A2D6-C2565D881CEA}" type="parTrans" cxnId="{72FD208F-BB03-4EAC-9F24-B5E7785DB559}">
      <dgm:prSet/>
      <dgm:spPr/>
      <dgm:t>
        <a:bodyPr/>
        <a:lstStyle/>
        <a:p>
          <a:endParaRPr lang="en-US"/>
        </a:p>
      </dgm:t>
    </dgm:pt>
    <dgm:pt modelId="{64ECC6D9-2382-4B41-9B9C-25CA0BE1BD67}" type="sibTrans" cxnId="{72FD208F-BB03-4EAC-9F24-B5E7785DB559}">
      <dgm:prSet/>
      <dgm:spPr/>
      <dgm:t>
        <a:bodyPr/>
        <a:lstStyle/>
        <a:p>
          <a:endParaRPr lang="en-US"/>
        </a:p>
      </dgm:t>
    </dgm:pt>
    <dgm:pt modelId="{3E475CDB-1AA6-4A2A-9BF1-7918D325DFE8}">
      <dgm:prSet/>
      <dgm:spPr/>
      <dgm:t>
        <a:bodyPr/>
        <a:lstStyle/>
        <a:p>
          <a:r>
            <a:rPr lang="es-ES"/>
            <a:t>Except:</a:t>
          </a:r>
          <a:endParaRPr lang="en-US"/>
        </a:p>
      </dgm:t>
    </dgm:pt>
    <dgm:pt modelId="{0C600876-C556-4A8A-9799-08920FCBF947}" type="parTrans" cxnId="{2C25C91F-B78F-4307-B1E3-C6AE932A4DB2}">
      <dgm:prSet/>
      <dgm:spPr/>
      <dgm:t>
        <a:bodyPr/>
        <a:lstStyle/>
        <a:p>
          <a:endParaRPr lang="en-US"/>
        </a:p>
      </dgm:t>
    </dgm:pt>
    <dgm:pt modelId="{188440CB-3508-45F9-A0AA-E3ADA5847EA9}" type="sibTrans" cxnId="{2C25C91F-B78F-4307-B1E3-C6AE932A4DB2}">
      <dgm:prSet/>
      <dgm:spPr/>
      <dgm:t>
        <a:bodyPr/>
        <a:lstStyle/>
        <a:p>
          <a:endParaRPr lang="en-US"/>
        </a:p>
      </dgm:t>
    </dgm:pt>
    <dgm:pt modelId="{DD2B67D1-A2C9-4C2C-B4C2-35582FBC3625}">
      <dgm:prSet/>
      <dgm:spPr/>
      <dgm:t>
        <a:bodyPr/>
        <a:lstStyle/>
        <a:p>
          <a:r>
            <a:rPr lang="es-ES"/>
            <a:t>Else:</a:t>
          </a:r>
          <a:endParaRPr lang="en-US"/>
        </a:p>
      </dgm:t>
    </dgm:pt>
    <dgm:pt modelId="{B64AA8A6-B4BE-4852-80BB-35D42E1E8C0D}" type="parTrans" cxnId="{1DBA2D91-DB82-4CE9-9F4A-10AEDB2E34BF}">
      <dgm:prSet/>
      <dgm:spPr/>
      <dgm:t>
        <a:bodyPr/>
        <a:lstStyle/>
        <a:p>
          <a:endParaRPr lang="en-US"/>
        </a:p>
      </dgm:t>
    </dgm:pt>
    <dgm:pt modelId="{6C9E1847-930F-43FE-9CFC-430FE0AA9019}" type="sibTrans" cxnId="{1DBA2D91-DB82-4CE9-9F4A-10AEDB2E34BF}">
      <dgm:prSet/>
      <dgm:spPr/>
      <dgm:t>
        <a:bodyPr/>
        <a:lstStyle/>
        <a:p>
          <a:endParaRPr lang="en-US"/>
        </a:p>
      </dgm:t>
    </dgm:pt>
    <dgm:pt modelId="{4514CF4F-946C-4E12-A2B8-F2AD39D93CBB}">
      <dgm:prSet/>
      <dgm:spPr/>
      <dgm:t>
        <a:bodyPr/>
        <a:lstStyle/>
        <a:p>
          <a:r>
            <a:rPr lang="es-ES"/>
            <a:t>Finally:</a:t>
          </a:r>
          <a:endParaRPr lang="en-US"/>
        </a:p>
      </dgm:t>
    </dgm:pt>
    <dgm:pt modelId="{9A44C3F4-81B7-445F-AA00-36D89997B687}" type="parTrans" cxnId="{1C86E548-3F89-417A-BB70-B5EB9A6C6B56}">
      <dgm:prSet/>
      <dgm:spPr/>
      <dgm:t>
        <a:bodyPr/>
        <a:lstStyle/>
        <a:p>
          <a:endParaRPr lang="en-US"/>
        </a:p>
      </dgm:t>
    </dgm:pt>
    <dgm:pt modelId="{5BA39D3C-8B00-40A9-858B-79CC505836B1}" type="sibTrans" cxnId="{1C86E548-3F89-417A-BB70-B5EB9A6C6B56}">
      <dgm:prSet/>
      <dgm:spPr/>
      <dgm:t>
        <a:bodyPr/>
        <a:lstStyle/>
        <a:p>
          <a:endParaRPr lang="en-US"/>
        </a:p>
      </dgm:t>
    </dgm:pt>
    <dgm:pt modelId="{F8CEB001-140D-4365-8926-F786F025801F}">
      <dgm:prSet/>
      <dgm:spPr/>
      <dgm:t>
        <a:bodyPr/>
        <a:lstStyle/>
        <a:p>
          <a:r>
            <a:rPr lang="es-ES"/>
            <a:t>raise</a:t>
          </a:r>
          <a:endParaRPr lang="en-US"/>
        </a:p>
      </dgm:t>
    </dgm:pt>
    <dgm:pt modelId="{563607FA-0B1E-465E-874E-4CC4129F1802}" type="parTrans" cxnId="{3CA58F6E-A401-47AC-8B36-58C4A4451F54}">
      <dgm:prSet/>
      <dgm:spPr/>
      <dgm:t>
        <a:bodyPr/>
        <a:lstStyle/>
        <a:p>
          <a:endParaRPr lang="en-US"/>
        </a:p>
      </dgm:t>
    </dgm:pt>
    <dgm:pt modelId="{E7341CC6-E1DF-47C7-AF50-F697DE59BED4}" type="sibTrans" cxnId="{3CA58F6E-A401-47AC-8B36-58C4A4451F54}">
      <dgm:prSet/>
      <dgm:spPr/>
      <dgm:t>
        <a:bodyPr/>
        <a:lstStyle/>
        <a:p>
          <a:endParaRPr lang="en-US"/>
        </a:p>
      </dgm:t>
    </dgm:pt>
    <dgm:pt modelId="{AF677DCD-0B07-418C-B25D-964DF6FE6F74}" type="pres">
      <dgm:prSet presAssocID="{34C1367E-0373-42B5-A7DB-60398DD6A8F7}" presName="vert0" presStyleCnt="0">
        <dgm:presLayoutVars>
          <dgm:dir/>
          <dgm:animOne val="branch"/>
          <dgm:animLvl val="lvl"/>
        </dgm:presLayoutVars>
      </dgm:prSet>
      <dgm:spPr/>
    </dgm:pt>
    <dgm:pt modelId="{C294E672-FA07-43B1-B8ED-347C30525697}" type="pres">
      <dgm:prSet presAssocID="{3BBB14DD-E4DB-486E-AB51-07D1A23FCA40}" presName="thickLine" presStyleLbl="alignNode1" presStyleIdx="0" presStyleCnt="5"/>
      <dgm:spPr/>
    </dgm:pt>
    <dgm:pt modelId="{9B59ADB0-04F3-4E94-966A-643304179C60}" type="pres">
      <dgm:prSet presAssocID="{3BBB14DD-E4DB-486E-AB51-07D1A23FCA40}" presName="horz1" presStyleCnt="0"/>
      <dgm:spPr/>
    </dgm:pt>
    <dgm:pt modelId="{890080CE-4724-42D0-9DEB-E0031943CF38}" type="pres">
      <dgm:prSet presAssocID="{3BBB14DD-E4DB-486E-AB51-07D1A23FCA40}" presName="tx1" presStyleLbl="revTx" presStyleIdx="0" presStyleCnt="5"/>
      <dgm:spPr/>
    </dgm:pt>
    <dgm:pt modelId="{B199617B-C56A-4D14-A4EB-12F8D1CDE03F}" type="pres">
      <dgm:prSet presAssocID="{3BBB14DD-E4DB-486E-AB51-07D1A23FCA40}" presName="vert1" presStyleCnt="0"/>
      <dgm:spPr/>
    </dgm:pt>
    <dgm:pt modelId="{77DDE3D1-F72F-486A-ADF1-E88126030576}" type="pres">
      <dgm:prSet presAssocID="{3E475CDB-1AA6-4A2A-9BF1-7918D325DFE8}" presName="thickLine" presStyleLbl="alignNode1" presStyleIdx="1" presStyleCnt="5"/>
      <dgm:spPr/>
    </dgm:pt>
    <dgm:pt modelId="{D852B6AD-8A89-4CA4-A2B3-3A2CC27CC3AD}" type="pres">
      <dgm:prSet presAssocID="{3E475CDB-1AA6-4A2A-9BF1-7918D325DFE8}" presName="horz1" presStyleCnt="0"/>
      <dgm:spPr/>
    </dgm:pt>
    <dgm:pt modelId="{7C4F12BB-1DD6-4D3E-BB81-E25D1881F9F7}" type="pres">
      <dgm:prSet presAssocID="{3E475CDB-1AA6-4A2A-9BF1-7918D325DFE8}" presName="tx1" presStyleLbl="revTx" presStyleIdx="1" presStyleCnt="5"/>
      <dgm:spPr/>
    </dgm:pt>
    <dgm:pt modelId="{FE49B663-30D8-4245-89AA-593DF5FB78EA}" type="pres">
      <dgm:prSet presAssocID="{3E475CDB-1AA6-4A2A-9BF1-7918D325DFE8}" presName="vert1" presStyleCnt="0"/>
      <dgm:spPr/>
    </dgm:pt>
    <dgm:pt modelId="{C454D828-A392-48EC-A4E0-0F47A35A6204}" type="pres">
      <dgm:prSet presAssocID="{DD2B67D1-A2C9-4C2C-B4C2-35582FBC3625}" presName="thickLine" presStyleLbl="alignNode1" presStyleIdx="2" presStyleCnt="5"/>
      <dgm:spPr/>
    </dgm:pt>
    <dgm:pt modelId="{12FB9074-D834-4810-B870-932B4748D613}" type="pres">
      <dgm:prSet presAssocID="{DD2B67D1-A2C9-4C2C-B4C2-35582FBC3625}" presName="horz1" presStyleCnt="0"/>
      <dgm:spPr/>
    </dgm:pt>
    <dgm:pt modelId="{F6C4A958-A966-4436-A9D8-30F03B61CB16}" type="pres">
      <dgm:prSet presAssocID="{DD2B67D1-A2C9-4C2C-B4C2-35582FBC3625}" presName="tx1" presStyleLbl="revTx" presStyleIdx="2" presStyleCnt="5"/>
      <dgm:spPr/>
    </dgm:pt>
    <dgm:pt modelId="{21CEC593-6EA0-42B6-ADE9-3AC3C82CFFBE}" type="pres">
      <dgm:prSet presAssocID="{DD2B67D1-A2C9-4C2C-B4C2-35582FBC3625}" presName="vert1" presStyleCnt="0"/>
      <dgm:spPr/>
    </dgm:pt>
    <dgm:pt modelId="{DCF588D7-794C-49AE-B4DD-21B7D85DD793}" type="pres">
      <dgm:prSet presAssocID="{4514CF4F-946C-4E12-A2B8-F2AD39D93CBB}" presName="thickLine" presStyleLbl="alignNode1" presStyleIdx="3" presStyleCnt="5"/>
      <dgm:spPr/>
    </dgm:pt>
    <dgm:pt modelId="{F4D432CB-BF64-4D10-BEFC-AC693C4DDCB7}" type="pres">
      <dgm:prSet presAssocID="{4514CF4F-946C-4E12-A2B8-F2AD39D93CBB}" presName="horz1" presStyleCnt="0"/>
      <dgm:spPr/>
    </dgm:pt>
    <dgm:pt modelId="{7A0DEB02-604F-41A1-BAA9-AFB7F986C202}" type="pres">
      <dgm:prSet presAssocID="{4514CF4F-946C-4E12-A2B8-F2AD39D93CBB}" presName="tx1" presStyleLbl="revTx" presStyleIdx="3" presStyleCnt="5"/>
      <dgm:spPr/>
    </dgm:pt>
    <dgm:pt modelId="{4F75759A-A039-4247-9096-E0F3C027FEAA}" type="pres">
      <dgm:prSet presAssocID="{4514CF4F-946C-4E12-A2B8-F2AD39D93CBB}" presName="vert1" presStyleCnt="0"/>
      <dgm:spPr/>
    </dgm:pt>
    <dgm:pt modelId="{3BC9B746-BA04-4D95-8ED4-F7517D296BAC}" type="pres">
      <dgm:prSet presAssocID="{F8CEB001-140D-4365-8926-F786F025801F}" presName="thickLine" presStyleLbl="alignNode1" presStyleIdx="4" presStyleCnt="5"/>
      <dgm:spPr/>
    </dgm:pt>
    <dgm:pt modelId="{12662BDA-B647-4AD6-9D6A-25E75EEA60D6}" type="pres">
      <dgm:prSet presAssocID="{F8CEB001-140D-4365-8926-F786F025801F}" presName="horz1" presStyleCnt="0"/>
      <dgm:spPr/>
    </dgm:pt>
    <dgm:pt modelId="{60D818D7-29CE-4522-A437-5A0C6FDF9356}" type="pres">
      <dgm:prSet presAssocID="{F8CEB001-140D-4365-8926-F786F025801F}" presName="tx1" presStyleLbl="revTx" presStyleIdx="4" presStyleCnt="5"/>
      <dgm:spPr/>
    </dgm:pt>
    <dgm:pt modelId="{EE5CD6BB-848A-4FEF-84B8-89024C0CF43D}" type="pres">
      <dgm:prSet presAssocID="{F8CEB001-140D-4365-8926-F786F025801F}" presName="vert1" presStyleCnt="0"/>
      <dgm:spPr/>
    </dgm:pt>
  </dgm:ptLst>
  <dgm:cxnLst>
    <dgm:cxn modelId="{C3F02103-8115-46CF-A14E-94951F1F8B57}" type="presOf" srcId="{3BBB14DD-E4DB-486E-AB51-07D1A23FCA40}" destId="{890080CE-4724-42D0-9DEB-E0031943CF38}" srcOrd="0" destOrd="0" presId="urn:microsoft.com/office/officeart/2008/layout/LinedList"/>
    <dgm:cxn modelId="{07AA9D19-C205-493F-9388-A61977C4CD10}" type="presOf" srcId="{34C1367E-0373-42B5-A7DB-60398DD6A8F7}" destId="{AF677DCD-0B07-418C-B25D-964DF6FE6F74}" srcOrd="0" destOrd="0" presId="urn:microsoft.com/office/officeart/2008/layout/LinedList"/>
    <dgm:cxn modelId="{2C25C91F-B78F-4307-B1E3-C6AE932A4DB2}" srcId="{34C1367E-0373-42B5-A7DB-60398DD6A8F7}" destId="{3E475CDB-1AA6-4A2A-9BF1-7918D325DFE8}" srcOrd="1" destOrd="0" parTransId="{0C600876-C556-4A8A-9799-08920FCBF947}" sibTransId="{188440CB-3508-45F9-A0AA-E3ADA5847EA9}"/>
    <dgm:cxn modelId="{08E8FB28-DBDC-4CF7-8C13-6DDB4F7877FE}" type="presOf" srcId="{F8CEB001-140D-4365-8926-F786F025801F}" destId="{60D818D7-29CE-4522-A437-5A0C6FDF9356}" srcOrd="0" destOrd="0" presId="urn:microsoft.com/office/officeart/2008/layout/LinedList"/>
    <dgm:cxn modelId="{04042962-4429-484F-B3DF-E9C1E0B3DD9F}" type="presOf" srcId="{3E475CDB-1AA6-4A2A-9BF1-7918D325DFE8}" destId="{7C4F12BB-1DD6-4D3E-BB81-E25D1881F9F7}" srcOrd="0" destOrd="0" presId="urn:microsoft.com/office/officeart/2008/layout/LinedList"/>
    <dgm:cxn modelId="{1C86E548-3F89-417A-BB70-B5EB9A6C6B56}" srcId="{34C1367E-0373-42B5-A7DB-60398DD6A8F7}" destId="{4514CF4F-946C-4E12-A2B8-F2AD39D93CBB}" srcOrd="3" destOrd="0" parTransId="{9A44C3F4-81B7-445F-AA00-36D89997B687}" sibTransId="{5BA39D3C-8B00-40A9-858B-79CC505836B1}"/>
    <dgm:cxn modelId="{1C0DD46C-CB13-454A-A8D1-C6379097CCBD}" type="presOf" srcId="{DD2B67D1-A2C9-4C2C-B4C2-35582FBC3625}" destId="{F6C4A958-A966-4436-A9D8-30F03B61CB16}" srcOrd="0" destOrd="0" presId="urn:microsoft.com/office/officeart/2008/layout/LinedList"/>
    <dgm:cxn modelId="{3CA58F6E-A401-47AC-8B36-58C4A4451F54}" srcId="{34C1367E-0373-42B5-A7DB-60398DD6A8F7}" destId="{F8CEB001-140D-4365-8926-F786F025801F}" srcOrd="4" destOrd="0" parTransId="{563607FA-0B1E-465E-874E-4CC4129F1802}" sibTransId="{E7341CC6-E1DF-47C7-AF50-F697DE59BED4}"/>
    <dgm:cxn modelId="{4AC38179-883A-412F-A59C-EC7E40DE7082}" type="presOf" srcId="{4514CF4F-946C-4E12-A2B8-F2AD39D93CBB}" destId="{7A0DEB02-604F-41A1-BAA9-AFB7F986C202}" srcOrd="0" destOrd="0" presId="urn:microsoft.com/office/officeart/2008/layout/LinedList"/>
    <dgm:cxn modelId="{72FD208F-BB03-4EAC-9F24-B5E7785DB559}" srcId="{34C1367E-0373-42B5-A7DB-60398DD6A8F7}" destId="{3BBB14DD-E4DB-486E-AB51-07D1A23FCA40}" srcOrd="0" destOrd="0" parTransId="{8BFE40A3-0183-4F88-A2D6-C2565D881CEA}" sibTransId="{64ECC6D9-2382-4B41-9B9C-25CA0BE1BD67}"/>
    <dgm:cxn modelId="{1DBA2D91-DB82-4CE9-9F4A-10AEDB2E34BF}" srcId="{34C1367E-0373-42B5-A7DB-60398DD6A8F7}" destId="{DD2B67D1-A2C9-4C2C-B4C2-35582FBC3625}" srcOrd="2" destOrd="0" parTransId="{B64AA8A6-B4BE-4852-80BB-35D42E1E8C0D}" sibTransId="{6C9E1847-930F-43FE-9CFC-430FE0AA9019}"/>
    <dgm:cxn modelId="{27480EF2-5C33-4B51-BE7B-C25F1803F445}" type="presParOf" srcId="{AF677DCD-0B07-418C-B25D-964DF6FE6F74}" destId="{C294E672-FA07-43B1-B8ED-347C30525697}" srcOrd="0" destOrd="0" presId="urn:microsoft.com/office/officeart/2008/layout/LinedList"/>
    <dgm:cxn modelId="{B682D0DA-4E91-49E9-AEAC-FD4D43DC1116}" type="presParOf" srcId="{AF677DCD-0B07-418C-B25D-964DF6FE6F74}" destId="{9B59ADB0-04F3-4E94-966A-643304179C60}" srcOrd="1" destOrd="0" presId="urn:microsoft.com/office/officeart/2008/layout/LinedList"/>
    <dgm:cxn modelId="{EADF32C2-743D-4A6A-83BD-092D261523A8}" type="presParOf" srcId="{9B59ADB0-04F3-4E94-966A-643304179C60}" destId="{890080CE-4724-42D0-9DEB-E0031943CF38}" srcOrd="0" destOrd="0" presId="urn:microsoft.com/office/officeart/2008/layout/LinedList"/>
    <dgm:cxn modelId="{7E19D84A-272F-450F-9665-155E04D1D2DD}" type="presParOf" srcId="{9B59ADB0-04F3-4E94-966A-643304179C60}" destId="{B199617B-C56A-4D14-A4EB-12F8D1CDE03F}" srcOrd="1" destOrd="0" presId="urn:microsoft.com/office/officeart/2008/layout/LinedList"/>
    <dgm:cxn modelId="{60033778-E6B3-4CF5-A69D-42FEB9DFA0C7}" type="presParOf" srcId="{AF677DCD-0B07-418C-B25D-964DF6FE6F74}" destId="{77DDE3D1-F72F-486A-ADF1-E88126030576}" srcOrd="2" destOrd="0" presId="urn:microsoft.com/office/officeart/2008/layout/LinedList"/>
    <dgm:cxn modelId="{AB025556-EF6C-4387-961F-E235CC4DD732}" type="presParOf" srcId="{AF677DCD-0B07-418C-B25D-964DF6FE6F74}" destId="{D852B6AD-8A89-4CA4-A2B3-3A2CC27CC3AD}" srcOrd="3" destOrd="0" presId="urn:microsoft.com/office/officeart/2008/layout/LinedList"/>
    <dgm:cxn modelId="{9BAEF984-0806-461F-AD90-C4529F9B82BE}" type="presParOf" srcId="{D852B6AD-8A89-4CA4-A2B3-3A2CC27CC3AD}" destId="{7C4F12BB-1DD6-4D3E-BB81-E25D1881F9F7}" srcOrd="0" destOrd="0" presId="urn:microsoft.com/office/officeart/2008/layout/LinedList"/>
    <dgm:cxn modelId="{47B10A6C-C66D-4265-90ED-0F6D02BEB524}" type="presParOf" srcId="{D852B6AD-8A89-4CA4-A2B3-3A2CC27CC3AD}" destId="{FE49B663-30D8-4245-89AA-593DF5FB78EA}" srcOrd="1" destOrd="0" presId="urn:microsoft.com/office/officeart/2008/layout/LinedList"/>
    <dgm:cxn modelId="{B8DEC358-3EDC-47D2-A0A3-03F038AB165B}" type="presParOf" srcId="{AF677DCD-0B07-418C-B25D-964DF6FE6F74}" destId="{C454D828-A392-48EC-A4E0-0F47A35A6204}" srcOrd="4" destOrd="0" presId="urn:microsoft.com/office/officeart/2008/layout/LinedList"/>
    <dgm:cxn modelId="{89623E7C-B1A1-42EC-8D3F-332CBFF6782B}" type="presParOf" srcId="{AF677DCD-0B07-418C-B25D-964DF6FE6F74}" destId="{12FB9074-D834-4810-B870-932B4748D613}" srcOrd="5" destOrd="0" presId="urn:microsoft.com/office/officeart/2008/layout/LinedList"/>
    <dgm:cxn modelId="{D98E50BB-936F-49B0-A9E5-5C3FAE7CDB51}" type="presParOf" srcId="{12FB9074-D834-4810-B870-932B4748D613}" destId="{F6C4A958-A966-4436-A9D8-30F03B61CB16}" srcOrd="0" destOrd="0" presId="urn:microsoft.com/office/officeart/2008/layout/LinedList"/>
    <dgm:cxn modelId="{C75756D5-F8D6-408C-9C1A-95E3A84B69F0}" type="presParOf" srcId="{12FB9074-D834-4810-B870-932B4748D613}" destId="{21CEC593-6EA0-42B6-ADE9-3AC3C82CFFBE}" srcOrd="1" destOrd="0" presId="urn:microsoft.com/office/officeart/2008/layout/LinedList"/>
    <dgm:cxn modelId="{D9427C22-A9E0-4E9C-A2F3-3119DC988ED3}" type="presParOf" srcId="{AF677DCD-0B07-418C-B25D-964DF6FE6F74}" destId="{DCF588D7-794C-49AE-B4DD-21B7D85DD793}" srcOrd="6" destOrd="0" presId="urn:microsoft.com/office/officeart/2008/layout/LinedList"/>
    <dgm:cxn modelId="{AC179EA9-5062-4D21-B979-D07D1EF78D70}" type="presParOf" srcId="{AF677DCD-0B07-418C-B25D-964DF6FE6F74}" destId="{F4D432CB-BF64-4D10-BEFC-AC693C4DDCB7}" srcOrd="7" destOrd="0" presId="urn:microsoft.com/office/officeart/2008/layout/LinedList"/>
    <dgm:cxn modelId="{C7F60DE2-A75B-49B6-86DF-CBDCD9B8FE28}" type="presParOf" srcId="{F4D432CB-BF64-4D10-BEFC-AC693C4DDCB7}" destId="{7A0DEB02-604F-41A1-BAA9-AFB7F986C202}" srcOrd="0" destOrd="0" presId="urn:microsoft.com/office/officeart/2008/layout/LinedList"/>
    <dgm:cxn modelId="{7BAD369A-CCA3-4C0C-AF1A-9F8EF5476329}" type="presParOf" srcId="{F4D432CB-BF64-4D10-BEFC-AC693C4DDCB7}" destId="{4F75759A-A039-4247-9096-E0F3C027FEAA}" srcOrd="1" destOrd="0" presId="urn:microsoft.com/office/officeart/2008/layout/LinedList"/>
    <dgm:cxn modelId="{92905C97-C30E-4177-93BC-F834412BECC6}" type="presParOf" srcId="{AF677DCD-0B07-418C-B25D-964DF6FE6F74}" destId="{3BC9B746-BA04-4D95-8ED4-F7517D296BAC}" srcOrd="8" destOrd="0" presId="urn:microsoft.com/office/officeart/2008/layout/LinedList"/>
    <dgm:cxn modelId="{9A0C470F-5D42-4BC6-93CB-ADC3202F3130}" type="presParOf" srcId="{AF677DCD-0B07-418C-B25D-964DF6FE6F74}" destId="{12662BDA-B647-4AD6-9D6A-25E75EEA60D6}" srcOrd="9" destOrd="0" presId="urn:microsoft.com/office/officeart/2008/layout/LinedList"/>
    <dgm:cxn modelId="{4A236130-C908-410F-914A-E31596F1251E}" type="presParOf" srcId="{12662BDA-B647-4AD6-9D6A-25E75EEA60D6}" destId="{60D818D7-29CE-4522-A437-5A0C6FDF9356}" srcOrd="0" destOrd="0" presId="urn:microsoft.com/office/officeart/2008/layout/LinedList"/>
    <dgm:cxn modelId="{2DD7134C-4AB6-44D3-985D-A952FD91A9B8}" type="presParOf" srcId="{12662BDA-B647-4AD6-9D6A-25E75EEA60D6}" destId="{EE5CD6BB-848A-4FEF-84B8-89024C0CF4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C7D0503-8166-4125-A0E5-62AD24CDB44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FC054B-B0D3-4A5B-9341-AFEA3833B94A}">
      <dgm:prSet/>
      <dgm:spPr/>
      <dgm:t>
        <a:bodyPr/>
        <a:lstStyle/>
        <a:p>
          <a:r>
            <a:rPr lang="es-ES" dirty="0"/>
            <a:t>Time</a:t>
          </a:r>
          <a:endParaRPr lang="en-US" dirty="0"/>
        </a:p>
      </dgm:t>
    </dgm:pt>
    <dgm:pt modelId="{8580D5DA-C110-4847-9180-B56E3EA57498}" type="parTrans" cxnId="{922254E3-B2BF-4DCE-815B-64541F456B1F}">
      <dgm:prSet/>
      <dgm:spPr/>
      <dgm:t>
        <a:bodyPr/>
        <a:lstStyle/>
        <a:p>
          <a:endParaRPr lang="en-US"/>
        </a:p>
      </dgm:t>
    </dgm:pt>
    <dgm:pt modelId="{E149C5E0-2EBD-451B-8CEB-99B58CC92F27}" type="sibTrans" cxnId="{922254E3-B2BF-4DCE-815B-64541F456B1F}">
      <dgm:prSet/>
      <dgm:spPr/>
      <dgm:t>
        <a:bodyPr/>
        <a:lstStyle/>
        <a:p>
          <a:endParaRPr lang="en-US"/>
        </a:p>
      </dgm:t>
    </dgm:pt>
    <dgm:pt modelId="{081EF2B2-6044-4F35-8550-4AD7DC736FE4}">
      <dgm:prSet/>
      <dgm:spPr/>
      <dgm:t>
        <a:bodyPr/>
        <a:lstStyle/>
        <a:p>
          <a:r>
            <a:rPr lang="es-ES" dirty="0" err="1"/>
            <a:t>Matplotlib</a:t>
          </a:r>
          <a:endParaRPr lang="en-US" dirty="0"/>
        </a:p>
      </dgm:t>
    </dgm:pt>
    <dgm:pt modelId="{A997A20B-20F5-407A-8B76-980EEF3F92A3}" type="parTrans" cxnId="{16DA1F63-36A9-44FC-BE6B-385C8845C6E8}">
      <dgm:prSet/>
      <dgm:spPr/>
      <dgm:t>
        <a:bodyPr/>
        <a:lstStyle/>
        <a:p>
          <a:endParaRPr lang="en-US"/>
        </a:p>
      </dgm:t>
    </dgm:pt>
    <dgm:pt modelId="{D1B98263-AACD-41B1-B966-D4D88337144D}" type="sibTrans" cxnId="{16DA1F63-36A9-44FC-BE6B-385C8845C6E8}">
      <dgm:prSet/>
      <dgm:spPr/>
      <dgm:t>
        <a:bodyPr/>
        <a:lstStyle/>
        <a:p>
          <a:endParaRPr lang="en-US"/>
        </a:p>
      </dgm:t>
    </dgm:pt>
    <dgm:pt modelId="{E255CE82-E508-4E26-B62E-4BB2A423B017}">
      <dgm:prSet/>
      <dgm:spPr/>
      <dgm:t>
        <a:bodyPr/>
        <a:lstStyle/>
        <a:p>
          <a:r>
            <a:rPr lang="es-ES" dirty="0" err="1"/>
            <a:t>Random</a:t>
          </a:r>
          <a:endParaRPr lang="en-US" dirty="0"/>
        </a:p>
      </dgm:t>
    </dgm:pt>
    <dgm:pt modelId="{87C031ED-519C-4724-BC32-3EB86186E118}" type="parTrans" cxnId="{913E3EFA-A20E-4F9C-89E4-D5A64E712FD6}">
      <dgm:prSet/>
      <dgm:spPr/>
      <dgm:t>
        <a:bodyPr/>
        <a:lstStyle/>
        <a:p>
          <a:endParaRPr lang="en-US"/>
        </a:p>
      </dgm:t>
    </dgm:pt>
    <dgm:pt modelId="{4520FE62-1E07-49E4-8E38-7C0A2D752742}" type="sibTrans" cxnId="{913E3EFA-A20E-4F9C-89E4-D5A64E712FD6}">
      <dgm:prSet/>
      <dgm:spPr/>
      <dgm:t>
        <a:bodyPr/>
        <a:lstStyle/>
        <a:p>
          <a:endParaRPr lang="en-US"/>
        </a:p>
      </dgm:t>
    </dgm:pt>
    <dgm:pt modelId="{FF2567A0-CF5B-4720-AFFE-ED7D87CF091C}">
      <dgm:prSet/>
      <dgm:spPr/>
      <dgm:t>
        <a:bodyPr/>
        <a:lstStyle/>
        <a:p>
          <a:r>
            <a:rPr lang="es-ES" dirty="0" err="1"/>
            <a:t>scipy</a:t>
          </a:r>
          <a:endParaRPr lang="en-US" dirty="0"/>
        </a:p>
      </dgm:t>
    </dgm:pt>
    <dgm:pt modelId="{B9C872D4-7A0B-4E9C-A666-7E12DF2FD3FA}" type="parTrans" cxnId="{061F7EDF-9BE4-4D81-86F1-7BF971344F84}">
      <dgm:prSet/>
      <dgm:spPr/>
      <dgm:t>
        <a:bodyPr/>
        <a:lstStyle/>
        <a:p>
          <a:endParaRPr lang="en-US"/>
        </a:p>
      </dgm:t>
    </dgm:pt>
    <dgm:pt modelId="{23F2AA3C-74D3-453B-84C9-53F848619088}" type="sibTrans" cxnId="{061F7EDF-9BE4-4D81-86F1-7BF971344F84}">
      <dgm:prSet/>
      <dgm:spPr/>
      <dgm:t>
        <a:bodyPr/>
        <a:lstStyle/>
        <a:p>
          <a:endParaRPr lang="en-US"/>
        </a:p>
      </dgm:t>
    </dgm:pt>
    <dgm:pt modelId="{6F465FA0-CAE5-4A81-905B-FC8D622EAD68}">
      <dgm:prSet/>
      <dgm:spPr/>
      <dgm:t>
        <a:bodyPr/>
        <a:lstStyle/>
        <a:p>
          <a:r>
            <a:rPr lang="es-ES" dirty="0" err="1"/>
            <a:t>Numpy</a:t>
          </a:r>
          <a:endParaRPr lang="en-US" dirty="0"/>
        </a:p>
      </dgm:t>
    </dgm:pt>
    <dgm:pt modelId="{60522112-B7F7-453F-BC6D-EFAAD51F5167}" type="parTrans" cxnId="{18D2FDB4-FEBE-4E3F-A809-935D20F75945}">
      <dgm:prSet/>
      <dgm:spPr/>
      <dgm:t>
        <a:bodyPr/>
        <a:lstStyle/>
        <a:p>
          <a:endParaRPr lang="es-ES"/>
        </a:p>
      </dgm:t>
    </dgm:pt>
    <dgm:pt modelId="{D68409C9-6949-4B66-BE95-973E2AAA4078}" type="sibTrans" cxnId="{18D2FDB4-FEBE-4E3F-A809-935D20F75945}">
      <dgm:prSet/>
      <dgm:spPr/>
      <dgm:t>
        <a:bodyPr/>
        <a:lstStyle/>
        <a:p>
          <a:endParaRPr lang="es-ES"/>
        </a:p>
      </dgm:t>
    </dgm:pt>
    <dgm:pt modelId="{BA2DCA1C-9B21-445C-A00B-50769AE947D7}">
      <dgm:prSet/>
      <dgm:spPr/>
      <dgm:t>
        <a:bodyPr/>
        <a:lstStyle/>
        <a:p>
          <a:r>
            <a:rPr lang="en-US" dirty="0"/>
            <a:t>Pandas</a:t>
          </a:r>
        </a:p>
      </dgm:t>
    </dgm:pt>
    <dgm:pt modelId="{5B47C85B-3359-41DA-ADD6-94F5A0486BFF}" type="parTrans" cxnId="{715386DF-6579-41F3-A7C7-589448CCA121}">
      <dgm:prSet/>
      <dgm:spPr/>
      <dgm:t>
        <a:bodyPr/>
        <a:lstStyle/>
        <a:p>
          <a:endParaRPr lang="es-ES"/>
        </a:p>
      </dgm:t>
    </dgm:pt>
    <dgm:pt modelId="{DABB2F7F-75AB-4A9E-9E55-BE3ADE6CB455}" type="sibTrans" cxnId="{715386DF-6579-41F3-A7C7-589448CCA121}">
      <dgm:prSet/>
      <dgm:spPr/>
      <dgm:t>
        <a:bodyPr/>
        <a:lstStyle/>
        <a:p>
          <a:endParaRPr lang="es-ES"/>
        </a:p>
      </dgm:t>
    </dgm:pt>
    <dgm:pt modelId="{9A972D9B-AED9-451E-9405-70789D9CEE73}" type="pres">
      <dgm:prSet presAssocID="{6C7D0503-8166-4125-A0E5-62AD24CDB44D}" presName="vert0" presStyleCnt="0">
        <dgm:presLayoutVars>
          <dgm:dir/>
          <dgm:animOne val="branch"/>
          <dgm:animLvl val="lvl"/>
        </dgm:presLayoutVars>
      </dgm:prSet>
      <dgm:spPr/>
    </dgm:pt>
    <dgm:pt modelId="{E65A3AD6-D019-4ABA-897C-7A431BDD8A7B}" type="pres">
      <dgm:prSet presAssocID="{91FC054B-B0D3-4A5B-9341-AFEA3833B94A}" presName="thickLine" presStyleLbl="alignNode1" presStyleIdx="0" presStyleCnt="6"/>
      <dgm:spPr/>
    </dgm:pt>
    <dgm:pt modelId="{CAE64D6F-3E10-4F61-BF2F-1F87E96A3AD0}" type="pres">
      <dgm:prSet presAssocID="{91FC054B-B0D3-4A5B-9341-AFEA3833B94A}" presName="horz1" presStyleCnt="0"/>
      <dgm:spPr/>
    </dgm:pt>
    <dgm:pt modelId="{E65550AA-FE49-4103-A121-B37542ACA8FD}" type="pres">
      <dgm:prSet presAssocID="{91FC054B-B0D3-4A5B-9341-AFEA3833B94A}" presName="tx1" presStyleLbl="revTx" presStyleIdx="0" presStyleCnt="6"/>
      <dgm:spPr/>
    </dgm:pt>
    <dgm:pt modelId="{7DF90AFE-21C5-46C8-A9F5-BA976716D8FF}" type="pres">
      <dgm:prSet presAssocID="{91FC054B-B0D3-4A5B-9341-AFEA3833B94A}" presName="vert1" presStyleCnt="0"/>
      <dgm:spPr/>
    </dgm:pt>
    <dgm:pt modelId="{6A9BBC35-9BEA-4416-BC80-AE3ECE16325B}" type="pres">
      <dgm:prSet presAssocID="{6F465FA0-CAE5-4A81-905B-FC8D622EAD68}" presName="thickLine" presStyleLbl="alignNode1" presStyleIdx="1" presStyleCnt="6"/>
      <dgm:spPr/>
    </dgm:pt>
    <dgm:pt modelId="{B4FEA89F-5C69-4343-A32E-716E1ABDD1CC}" type="pres">
      <dgm:prSet presAssocID="{6F465FA0-CAE5-4A81-905B-FC8D622EAD68}" presName="horz1" presStyleCnt="0"/>
      <dgm:spPr/>
    </dgm:pt>
    <dgm:pt modelId="{95764219-1933-4DF7-ACA6-994C05506033}" type="pres">
      <dgm:prSet presAssocID="{6F465FA0-CAE5-4A81-905B-FC8D622EAD68}" presName="tx1" presStyleLbl="revTx" presStyleIdx="1" presStyleCnt="6"/>
      <dgm:spPr/>
    </dgm:pt>
    <dgm:pt modelId="{50008950-CCC5-4FA2-872C-BDD0CC249A2B}" type="pres">
      <dgm:prSet presAssocID="{6F465FA0-CAE5-4A81-905B-FC8D622EAD68}" presName="vert1" presStyleCnt="0"/>
      <dgm:spPr/>
    </dgm:pt>
    <dgm:pt modelId="{925185E9-6EEF-43C2-BC32-3AF2DB1739EA}" type="pres">
      <dgm:prSet presAssocID="{081EF2B2-6044-4F35-8550-4AD7DC736FE4}" presName="thickLine" presStyleLbl="alignNode1" presStyleIdx="2" presStyleCnt="6"/>
      <dgm:spPr/>
    </dgm:pt>
    <dgm:pt modelId="{08CDDDE8-9ABA-4784-92BB-36F71B1B561B}" type="pres">
      <dgm:prSet presAssocID="{081EF2B2-6044-4F35-8550-4AD7DC736FE4}" presName="horz1" presStyleCnt="0"/>
      <dgm:spPr/>
    </dgm:pt>
    <dgm:pt modelId="{42585D35-3675-410C-9720-ABEE558F48A9}" type="pres">
      <dgm:prSet presAssocID="{081EF2B2-6044-4F35-8550-4AD7DC736FE4}" presName="tx1" presStyleLbl="revTx" presStyleIdx="2" presStyleCnt="6"/>
      <dgm:spPr/>
    </dgm:pt>
    <dgm:pt modelId="{331098B6-54AE-42D4-901C-729B5EF001B5}" type="pres">
      <dgm:prSet presAssocID="{081EF2B2-6044-4F35-8550-4AD7DC736FE4}" presName="vert1" presStyleCnt="0"/>
      <dgm:spPr/>
    </dgm:pt>
    <dgm:pt modelId="{6E198CC3-0C13-40E4-8796-D9518F0E2CB5}" type="pres">
      <dgm:prSet presAssocID="{E255CE82-E508-4E26-B62E-4BB2A423B017}" presName="thickLine" presStyleLbl="alignNode1" presStyleIdx="3" presStyleCnt="6"/>
      <dgm:spPr/>
    </dgm:pt>
    <dgm:pt modelId="{6F62D001-9FEB-47FA-8613-1EB823EB3177}" type="pres">
      <dgm:prSet presAssocID="{E255CE82-E508-4E26-B62E-4BB2A423B017}" presName="horz1" presStyleCnt="0"/>
      <dgm:spPr/>
    </dgm:pt>
    <dgm:pt modelId="{8BCCDCA9-7B47-4F94-8D1A-F21F79324818}" type="pres">
      <dgm:prSet presAssocID="{E255CE82-E508-4E26-B62E-4BB2A423B017}" presName="tx1" presStyleLbl="revTx" presStyleIdx="3" presStyleCnt="6"/>
      <dgm:spPr/>
    </dgm:pt>
    <dgm:pt modelId="{9606A917-7B3A-4974-B432-7EA9A237DDD2}" type="pres">
      <dgm:prSet presAssocID="{E255CE82-E508-4E26-B62E-4BB2A423B017}" presName="vert1" presStyleCnt="0"/>
      <dgm:spPr/>
    </dgm:pt>
    <dgm:pt modelId="{32A4B1AD-4F17-4C9E-B3FF-493689FE4673}" type="pres">
      <dgm:prSet presAssocID="{BA2DCA1C-9B21-445C-A00B-50769AE947D7}" presName="thickLine" presStyleLbl="alignNode1" presStyleIdx="4" presStyleCnt="6"/>
      <dgm:spPr/>
    </dgm:pt>
    <dgm:pt modelId="{20E85BD4-B2F2-4BB1-8FB2-7FDBA2F5CDA8}" type="pres">
      <dgm:prSet presAssocID="{BA2DCA1C-9B21-445C-A00B-50769AE947D7}" presName="horz1" presStyleCnt="0"/>
      <dgm:spPr/>
    </dgm:pt>
    <dgm:pt modelId="{B5406677-C5C7-4680-A622-06A8A002EA6C}" type="pres">
      <dgm:prSet presAssocID="{BA2DCA1C-9B21-445C-A00B-50769AE947D7}" presName="tx1" presStyleLbl="revTx" presStyleIdx="4" presStyleCnt="6"/>
      <dgm:spPr/>
    </dgm:pt>
    <dgm:pt modelId="{1AB80051-9777-47CE-A7E6-A7C4BDD0B02D}" type="pres">
      <dgm:prSet presAssocID="{BA2DCA1C-9B21-445C-A00B-50769AE947D7}" presName="vert1" presStyleCnt="0"/>
      <dgm:spPr/>
    </dgm:pt>
    <dgm:pt modelId="{88CFED33-FF4C-44DD-A657-BD6B93EF6F91}" type="pres">
      <dgm:prSet presAssocID="{FF2567A0-CF5B-4720-AFFE-ED7D87CF091C}" presName="thickLine" presStyleLbl="alignNode1" presStyleIdx="5" presStyleCnt="6"/>
      <dgm:spPr/>
    </dgm:pt>
    <dgm:pt modelId="{9B8758AB-8BAB-41BD-8CF1-A6F7EA06AF0E}" type="pres">
      <dgm:prSet presAssocID="{FF2567A0-CF5B-4720-AFFE-ED7D87CF091C}" presName="horz1" presStyleCnt="0"/>
      <dgm:spPr/>
    </dgm:pt>
    <dgm:pt modelId="{933D5110-AA23-46F2-93D8-BDA6596A714F}" type="pres">
      <dgm:prSet presAssocID="{FF2567A0-CF5B-4720-AFFE-ED7D87CF091C}" presName="tx1" presStyleLbl="revTx" presStyleIdx="5" presStyleCnt="6"/>
      <dgm:spPr/>
    </dgm:pt>
    <dgm:pt modelId="{35329F88-0564-4E07-A659-503ADF2F791E}" type="pres">
      <dgm:prSet presAssocID="{FF2567A0-CF5B-4720-AFFE-ED7D87CF091C}" presName="vert1" presStyleCnt="0"/>
      <dgm:spPr/>
    </dgm:pt>
  </dgm:ptLst>
  <dgm:cxnLst>
    <dgm:cxn modelId="{C897370B-BA02-4672-BAB0-3D1769CF210A}" type="presOf" srcId="{FF2567A0-CF5B-4720-AFFE-ED7D87CF091C}" destId="{933D5110-AA23-46F2-93D8-BDA6596A714F}" srcOrd="0" destOrd="0" presId="urn:microsoft.com/office/officeart/2008/layout/LinedList"/>
    <dgm:cxn modelId="{C037DC22-46FD-43E3-96F5-372B0D79C40D}" type="presOf" srcId="{91FC054B-B0D3-4A5B-9341-AFEA3833B94A}" destId="{E65550AA-FE49-4103-A121-B37542ACA8FD}" srcOrd="0" destOrd="0" presId="urn:microsoft.com/office/officeart/2008/layout/LinedList"/>
    <dgm:cxn modelId="{F0C0962A-F2FA-4BF5-AC6F-E0EC48F249D6}" type="presOf" srcId="{6F465FA0-CAE5-4A81-905B-FC8D622EAD68}" destId="{95764219-1933-4DF7-ACA6-994C05506033}" srcOrd="0" destOrd="0" presId="urn:microsoft.com/office/officeart/2008/layout/LinedList"/>
    <dgm:cxn modelId="{16DA1F63-36A9-44FC-BE6B-385C8845C6E8}" srcId="{6C7D0503-8166-4125-A0E5-62AD24CDB44D}" destId="{081EF2B2-6044-4F35-8550-4AD7DC736FE4}" srcOrd="2" destOrd="0" parTransId="{A997A20B-20F5-407A-8B76-980EEF3F92A3}" sibTransId="{D1B98263-AACD-41B1-B966-D4D88337144D}"/>
    <dgm:cxn modelId="{5DB0DC6F-CFB6-4BE2-B623-4B4BC54DA21B}" type="presOf" srcId="{BA2DCA1C-9B21-445C-A00B-50769AE947D7}" destId="{B5406677-C5C7-4680-A622-06A8A002EA6C}" srcOrd="0" destOrd="0" presId="urn:microsoft.com/office/officeart/2008/layout/LinedList"/>
    <dgm:cxn modelId="{87585653-4E10-4DF3-82BA-49904703F1F8}" type="presOf" srcId="{E255CE82-E508-4E26-B62E-4BB2A423B017}" destId="{8BCCDCA9-7B47-4F94-8D1A-F21F79324818}" srcOrd="0" destOrd="0" presId="urn:microsoft.com/office/officeart/2008/layout/LinedList"/>
    <dgm:cxn modelId="{93AB7C5A-A2D8-4813-A11A-6B87F9DE64D6}" type="presOf" srcId="{081EF2B2-6044-4F35-8550-4AD7DC736FE4}" destId="{42585D35-3675-410C-9720-ABEE558F48A9}" srcOrd="0" destOrd="0" presId="urn:microsoft.com/office/officeart/2008/layout/LinedList"/>
    <dgm:cxn modelId="{09E022A9-7496-4008-B3FA-C18925909365}" type="presOf" srcId="{6C7D0503-8166-4125-A0E5-62AD24CDB44D}" destId="{9A972D9B-AED9-451E-9405-70789D9CEE73}" srcOrd="0" destOrd="0" presId="urn:microsoft.com/office/officeart/2008/layout/LinedList"/>
    <dgm:cxn modelId="{18D2FDB4-FEBE-4E3F-A809-935D20F75945}" srcId="{6C7D0503-8166-4125-A0E5-62AD24CDB44D}" destId="{6F465FA0-CAE5-4A81-905B-FC8D622EAD68}" srcOrd="1" destOrd="0" parTransId="{60522112-B7F7-453F-BC6D-EFAAD51F5167}" sibTransId="{D68409C9-6949-4B66-BE95-973E2AAA4078}"/>
    <dgm:cxn modelId="{061F7EDF-9BE4-4D81-86F1-7BF971344F84}" srcId="{6C7D0503-8166-4125-A0E5-62AD24CDB44D}" destId="{FF2567A0-CF5B-4720-AFFE-ED7D87CF091C}" srcOrd="5" destOrd="0" parTransId="{B9C872D4-7A0B-4E9C-A666-7E12DF2FD3FA}" sibTransId="{23F2AA3C-74D3-453B-84C9-53F848619088}"/>
    <dgm:cxn modelId="{715386DF-6579-41F3-A7C7-589448CCA121}" srcId="{6C7D0503-8166-4125-A0E5-62AD24CDB44D}" destId="{BA2DCA1C-9B21-445C-A00B-50769AE947D7}" srcOrd="4" destOrd="0" parTransId="{5B47C85B-3359-41DA-ADD6-94F5A0486BFF}" sibTransId="{DABB2F7F-75AB-4A9E-9E55-BE3ADE6CB455}"/>
    <dgm:cxn modelId="{922254E3-B2BF-4DCE-815B-64541F456B1F}" srcId="{6C7D0503-8166-4125-A0E5-62AD24CDB44D}" destId="{91FC054B-B0D3-4A5B-9341-AFEA3833B94A}" srcOrd="0" destOrd="0" parTransId="{8580D5DA-C110-4847-9180-B56E3EA57498}" sibTransId="{E149C5E0-2EBD-451B-8CEB-99B58CC92F27}"/>
    <dgm:cxn modelId="{913E3EFA-A20E-4F9C-89E4-D5A64E712FD6}" srcId="{6C7D0503-8166-4125-A0E5-62AD24CDB44D}" destId="{E255CE82-E508-4E26-B62E-4BB2A423B017}" srcOrd="3" destOrd="0" parTransId="{87C031ED-519C-4724-BC32-3EB86186E118}" sibTransId="{4520FE62-1E07-49E4-8E38-7C0A2D752742}"/>
    <dgm:cxn modelId="{97BF4B1A-2F89-4EC5-B2EE-6245DD52B5B3}" type="presParOf" srcId="{9A972D9B-AED9-451E-9405-70789D9CEE73}" destId="{E65A3AD6-D019-4ABA-897C-7A431BDD8A7B}" srcOrd="0" destOrd="0" presId="urn:microsoft.com/office/officeart/2008/layout/LinedList"/>
    <dgm:cxn modelId="{E592257F-BC04-4C29-B828-90FF48E835F1}" type="presParOf" srcId="{9A972D9B-AED9-451E-9405-70789D9CEE73}" destId="{CAE64D6F-3E10-4F61-BF2F-1F87E96A3AD0}" srcOrd="1" destOrd="0" presId="urn:microsoft.com/office/officeart/2008/layout/LinedList"/>
    <dgm:cxn modelId="{E1E4D32B-0F36-44F1-904C-AE120E35BA96}" type="presParOf" srcId="{CAE64D6F-3E10-4F61-BF2F-1F87E96A3AD0}" destId="{E65550AA-FE49-4103-A121-B37542ACA8FD}" srcOrd="0" destOrd="0" presId="urn:microsoft.com/office/officeart/2008/layout/LinedList"/>
    <dgm:cxn modelId="{860D9BCF-154B-41F7-B0E2-F7740E9421BC}" type="presParOf" srcId="{CAE64D6F-3E10-4F61-BF2F-1F87E96A3AD0}" destId="{7DF90AFE-21C5-46C8-A9F5-BA976716D8FF}" srcOrd="1" destOrd="0" presId="urn:microsoft.com/office/officeart/2008/layout/LinedList"/>
    <dgm:cxn modelId="{0EA2EF04-F4CB-4E45-8815-1A74C0E87EE1}" type="presParOf" srcId="{9A972D9B-AED9-451E-9405-70789D9CEE73}" destId="{6A9BBC35-9BEA-4416-BC80-AE3ECE16325B}" srcOrd="2" destOrd="0" presId="urn:microsoft.com/office/officeart/2008/layout/LinedList"/>
    <dgm:cxn modelId="{6FCB4543-CB2E-4A68-87E0-7566E28BC90E}" type="presParOf" srcId="{9A972D9B-AED9-451E-9405-70789D9CEE73}" destId="{B4FEA89F-5C69-4343-A32E-716E1ABDD1CC}" srcOrd="3" destOrd="0" presId="urn:microsoft.com/office/officeart/2008/layout/LinedList"/>
    <dgm:cxn modelId="{2450A7EA-8A08-465A-9B0F-DD5665EE8596}" type="presParOf" srcId="{B4FEA89F-5C69-4343-A32E-716E1ABDD1CC}" destId="{95764219-1933-4DF7-ACA6-994C05506033}" srcOrd="0" destOrd="0" presId="urn:microsoft.com/office/officeart/2008/layout/LinedList"/>
    <dgm:cxn modelId="{876D7AF3-3A99-424C-8503-00D425D4A3D2}" type="presParOf" srcId="{B4FEA89F-5C69-4343-A32E-716E1ABDD1CC}" destId="{50008950-CCC5-4FA2-872C-BDD0CC249A2B}" srcOrd="1" destOrd="0" presId="urn:microsoft.com/office/officeart/2008/layout/LinedList"/>
    <dgm:cxn modelId="{63464A9B-4A1C-4A29-80D3-10240BB7CCF1}" type="presParOf" srcId="{9A972D9B-AED9-451E-9405-70789D9CEE73}" destId="{925185E9-6EEF-43C2-BC32-3AF2DB1739EA}" srcOrd="4" destOrd="0" presId="urn:microsoft.com/office/officeart/2008/layout/LinedList"/>
    <dgm:cxn modelId="{7E071E88-12ED-47B0-B33E-BB319EFDA1EB}" type="presParOf" srcId="{9A972D9B-AED9-451E-9405-70789D9CEE73}" destId="{08CDDDE8-9ABA-4784-92BB-36F71B1B561B}" srcOrd="5" destOrd="0" presId="urn:microsoft.com/office/officeart/2008/layout/LinedList"/>
    <dgm:cxn modelId="{55A0A296-4EF5-4CE4-8BB2-1FC9BFD3A6B7}" type="presParOf" srcId="{08CDDDE8-9ABA-4784-92BB-36F71B1B561B}" destId="{42585D35-3675-410C-9720-ABEE558F48A9}" srcOrd="0" destOrd="0" presId="urn:microsoft.com/office/officeart/2008/layout/LinedList"/>
    <dgm:cxn modelId="{715F402E-F2E6-45A0-A536-A76E4B9B8329}" type="presParOf" srcId="{08CDDDE8-9ABA-4784-92BB-36F71B1B561B}" destId="{331098B6-54AE-42D4-901C-729B5EF001B5}" srcOrd="1" destOrd="0" presId="urn:microsoft.com/office/officeart/2008/layout/LinedList"/>
    <dgm:cxn modelId="{63D29696-1C32-4C18-BA24-8AC775B78154}" type="presParOf" srcId="{9A972D9B-AED9-451E-9405-70789D9CEE73}" destId="{6E198CC3-0C13-40E4-8796-D9518F0E2CB5}" srcOrd="6" destOrd="0" presId="urn:microsoft.com/office/officeart/2008/layout/LinedList"/>
    <dgm:cxn modelId="{CB2B8EC8-859D-4FFA-BB92-019F3AC76F42}" type="presParOf" srcId="{9A972D9B-AED9-451E-9405-70789D9CEE73}" destId="{6F62D001-9FEB-47FA-8613-1EB823EB3177}" srcOrd="7" destOrd="0" presId="urn:microsoft.com/office/officeart/2008/layout/LinedList"/>
    <dgm:cxn modelId="{79F511AE-9DC8-4314-865A-3B21F8A45678}" type="presParOf" srcId="{6F62D001-9FEB-47FA-8613-1EB823EB3177}" destId="{8BCCDCA9-7B47-4F94-8D1A-F21F79324818}" srcOrd="0" destOrd="0" presId="urn:microsoft.com/office/officeart/2008/layout/LinedList"/>
    <dgm:cxn modelId="{63E80C64-DF6A-49F1-A51B-E5AF13C49E36}" type="presParOf" srcId="{6F62D001-9FEB-47FA-8613-1EB823EB3177}" destId="{9606A917-7B3A-4974-B432-7EA9A237DDD2}" srcOrd="1" destOrd="0" presId="urn:microsoft.com/office/officeart/2008/layout/LinedList"/>
    <dgm:cxn modelId="{9998812B-611A-49F7-8E21-575C30CDA1B5}" type="presParOf" srcId="{9A972D9B-AED9-451E-9405-70789D9CEE73}" destId="{32A4B1AD-4F17-4C9E-B3FF-493689FE4673}" srcOrd="8" destOrd="0" presId="urn:microsoft.com/office/officeart/2008/layout/LinedList"/>
    <dgm:cxn modelId="{9FFC0CB2-7077-4AF3-9558-9A427CE902C3}" type="presParOf" srcId="{9A972D9B-AED9-451E-9405-70789D9CEE73}" destId="{20E85BD4-B2F2-4BB1-8FB2-7FDBA2F5CDA8}" srcOrd="9" destOrd="0" presId="urn:microsoft.com/office/officeart/2008/layout/LinedList"/>
    <dgm:cxn modelId="{D22A7D72-2DF0-4C41-BBCD-B56AB2F73F7F}" type="presParOf" srcId="{20E85BD4-B2F2-4BB1-8FB2-7FDBA2F5CDA8}" destId="{B5406677-C5C7-4680-A622-06A8A002EA6C}" srcOrd="0" destOrd="0" presId="urn:microsoft.com/office/officeart/2008/layout/LinedList"/>
    <dgm:cxn modelId="{FCBE4A82-95C8-4286-9D19-1ABC073C5EA0}" type="presParOf" srcId="{20E85BD4-B2F2-4BB1-8FB2-7FDBA2F5CDA8}" destId="{1AB80051-9777-47CE-A7E6-A7C4BDD0B02D}" srcOrd="1" destOrd="0" presId="urn:microsoft.com/office/officeart/2008/layout/LinedList"/>
    <dgm:cxn modelId="{EFFBA6CA-D45E-4952-ACF4-FE06194452BB}" type="presParOf" srcId="{9A972D9B-AED9-451E-9405-70789D9CEE73}" destId="{88CFED33-FF4C-44DD-A657-BD6B93EF6F91}" srcOrd="10" destOrd="0" presId="urn:microsoft.com/office/officeart/2008/layout/LinedList"/>
    <dgm:cxn modelId="{EF2C0F52-E79F-4D8F-AB93-6CFB68505D8E}" type="presParOf" srcId="{9A972D9B-AED9-451E-9405-70789D9CEE73}" destId="{9B8758AB-8BAB-41BD-8CF1-A6F7EA06AF0E}" srcOrd="11" destOrd="0" presId="urn:microsoft.com/office/officeart/2008/layout/LinedList"/>
    <dgm:cxn modelId="{6FFE9DEE-C967-4431-9E0A-87FA3C211FFB}" type="presParOf" srcId="{9B8758AB-8BAB-41BD-8CF1-A6F7EA06AF0E}" destId="{933D5110-AA23-46F2-93D8-BDA6596A714F}" srcOrd="0" destOrd="0" presId="urn:microsoft.com/office/officeart/2008/layout/LinedList"/>
    <dgm:cxn modelId="{85622A8E-CE8C-4B3E-B51C-C58D29D7251D}" type="presParOf" srcId="{9B8758AB-8BAB-41BD-8CF1-A6F7EA06AF0E}" destId="{35329F88-0564-4E07-A659-503ADF2F79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3B84FF-B3AC-4865-A860-86D7DF8D49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8A1ADA-8D47-4DB3-A38F-49578CEE4D65}">
      <dgm:prSet/>
      <dgm:spPr/>
      <dgm:t>
        <a:bodyPr/>
        <a:lstStyle/>
        <a:p>
          <a:r>
            <a:rPr lang="es-ES"/>
            <a:t>Números</a:t>
          </a:r>
          <a:endParaRPr lang="en-US"/>
        </a:p>
      </dgm:t>
    </dgm:pt>
    <dgm:pt modelId="{1A8C1716-84EC-4A69-8CEA-357FE1C4C709}" type="parTrans" cxnId="{04798446-B715-4EF4-B527-BDA0E719CAE0}">
      <dgm:prSet/>
      <dgm:spPr/>
      <dgm:t>
        <a:bodyPr/>
        <a:lstStyle/>
        <a:p>
          <a:endParaRPr lang="en-US"/>
        </a:p>
      </dgm:t>
    </dgm:pt>
    <dgm:pt modelId="{349A7439-1934-4614-ABA0-6E2864B8E500}" type="sibTrans" cxnId="{04798446-B715-4EF4-B527-BDA0E719CAE0}">
      <dgm:prSet/>
      <dgm:spPr/>
      <dgm:t>
        <a:bodyPr/>
        <a:lstStyle/>
        <a:p>
          <a:endParaRPr lang="en-US"/>
        </a:p>
      </dgm:t>
    </dgm:pt>
    <dgm:pt modelId="{64C9B541-7EC0-4AAB-8E8E-D852EEE33A12}">
      <dgm:prSet/>
      <dgm:spPr/>
      <dgm:t>
        <a:bodyPr/>
        <a:lstStyle/>
        <a:p>
          <a:r>
            <a:rPr lang="es-ES"/>
            <a:t>Strings</a:t>
          </a:r>
          <a:endParaRPr lang="en-US"/>
        </a:p>
      </dgm:t>
    </dgm:pt>
    <dgm:pt modelId="{B10D6D17-8490-415C-A8D7-2BE4D45E5A03}" type="parTrans" cxnId="{426D16DE-2639-4337-9CD2-4E1F4E485A87}">
      <dgm:prSet/>
      <dgm:spPr/>
      <dgm:t>
        <a:bodyPr/>
        <a:lstStyle/>
        <a:p>
          <a:endParaRPr lang="en-US"/>
        </a:p>
      </dgm:t>
    </dgm:pt>
    <dgm:pt modelId="{A02C5B91-AF75-4A0A-A74A-93D50F367D4F}" type="sibTrans" cxnId="{426D16DE-2639-4337-9CD2-4E1F4E485A87}">
      <dgm:prSet/>
      <dgm:spPr/>
      <dgm:t>
        <a:bodyPr/>
        <a:lstStyle/>
        <a:p>
          <a:endParaRPr lang="en-US"/>
        </a:p>
      </dgm:t>
    </dgm:pt>
    <dgm:pt modelId="{E5169ED0-5EB8-4DE5-A2D4-B8403A16C7D5}">
      <dgm:prSet/>
      <dgm:spPr/>
      <dgm:t>
        <a:bodyPr/>
        <a:lstStyle/>
        <a:p>
          <a:r>
            <a:rPr lang="es-ES"/>
            <a:t>Booleanos</a:t>
          </a:r>
          <a:endParaRPr lang="en-US"/>
        </a:p>
      </dgm:t>
    </dgm:pt>
    <dgm:pt modelId="{6B337B20-A408-4E98-AE2F-426A682FB692}" type="parTrans" cxnId="{090EEBC0-5378-4E0E-AC7C-9A2E2AAF0A46}">
      <dgm:prSet/>
      <dgm:spPr/>
      <dgm:t>
        <a:bodyPr/>
        <a:lstStyle/>
        <a:p>
          <a:endParaRPr lang="en-US"/>
        </a:p>
      </dgm:t>
    </dgm:pt>
    <dgm:pt modelId="{0B4EFEBD-E547-4C29-BEE4-342330869128}" type="sibTrans" cxnId="{090EEBC0-5378-4E0E-AC7C-9A2E2AAF0A46}">
      <dgm:prSet/>
      <dgm:spPr/>
      <dgm:t>
        <a:bodyPr/>
        <a:lstStyle/>
        <a:p>
          <a:endParaRPr lang="en-US"/>
        </a:p>
      </dgm:t>
    </dgm:pt>
    <dgm:pt modelId="{151D7A41-584E-4998-B32B-759AE05F8A10}">
      <dgm:prSet/>
      <dgm:spPr/>
      <dgm:t>
        <a:bodyPr/>
        <a:lstStyle/>
        <a:p>
          <a:r>
            <a:rPr lang="es-ES"/>
            <a:t>Tuplas</a:t>
          </a:r>
          <a:endParaRPr lang="en-US"/>
        </a:p>
      </dgm:t>
    </dgm:pt>
    <dgm:pt modelId="{0332FF35-B92A-4A17-A4AB-B93F2CEFB023}" type="parTrans" cxnId="{7071CE71-E65C-49BE-BA65-BF5119D8DA6C}">
      <dgm:prSet/>
      <dgm:spPr/>
      <dgm:t>
        <a:bodyPr/>
        <a:lstStyle/>
        <a:p>
          <a:endParaRPr lang="en-US"/>
        </a:p>
      </dgm:t>
    </dgm:pt>
    <dgm:pt modelId="{C9E0A07C-1ADD-47B2-9B92-5F22F845CCCD}" type="sibTrans" cxnId="{7071CE71-E65C-49BE-BA65-BF5119D8DA6C}">
      <dgm:prSet/>
      <dgm:spPr/>
      <dgm:t>
        <a:bodyPr/>
        <a:lstStyle/>
        <a:p>
          <a:endParaRPr lang="en-US"/>
        </a:p>
      </dgm:t>
    </dgm:pt>
    <dgm:pt modelId="{25378C8C-CAA5-432D-9F02-2A542D32B585}" type="pres">
      <dgm:prSet presAssocID="{AE3B84FF-B3AC-4865-A860-86D7DF8D4944}" presName="linear" presStyleCnt="0">
        <dgm:presLayoutVars>
          <dgm:animLvl val="lvl"/>
          <dgm:resizeHandles val="exact"/>
        </dgm:presLayoutVars>
      </dgm:prSet>
      <dgm:spPr/>
    </dgm:pt>
    <dgm:pt modelId="{311704E2-5DB1-4314-A9C0-BB1742F8D773}" type="pres">
      <dgm:prSet presAssocID="{FC8A1ADA-8D47-4DB3-A38F-49578CEE4D6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3044169-BB43-49EB-9F04-123BEAB758A9}" type="pres">
      <dgm:prSet presAssocID="{349A7439-1934-4614-ABA0-6E2864B8E500}" presName="spacer" presStyleCnt="0"/>
      <dgm:spPr/>
    </dgm:pt>
    <dgm:pt modelId="{DC435A7F-45C8-4C63-8DED-556E710BAD58}" type="pres">
      <dgm:prSet presAssocID="{64C9B541-7EC0-4AAB-8E8E-D852EEE33A1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8D72AAA-A34B-4F94-A5D6-1BF6B7ADE010}" type="pres">
      <dgm:prSet presAssocID="{A02C5B91-AF75-4A0A-A74A-93D50F367D4F}" presName="spacer" presStyleCnt="0"/>
      <dgm:spPr/>
    </dgm:pt>
    <dgm:pt modelId="{DC8A0683-2DA6-4881-ABF2-C316C8AE4A37}" type="pres">
      <dgm:prSet presAssocID="{E5169ED0-5EB8-4DE5-A2D4-B8403A16C7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57382C-6749-4932-81E5-E123B68C0BF7}" type="pres">
      <dgm:prSet presAssocID="{0B4EFEBD-E547-4C29-BEE4-342330869128}" presName="spacer" presStyleCnt="0"/>
      <dgm:spPr/>
    </dgm:pt>
    <dgm:pt modelId="{53E1937C-7D86-4E15-BE07-4CCB76398583}" type="pres">
      <dgm:prSet presAssocID="{151D7A41-584E-4998-B32B-759AE05F8A1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4798446-B715-4EF4-B527-BDA0E719CAE0}" srcId="{AE3B84FF-B3AC-4865-A860-86D7DF8D4944}" destId="{FC8A1ADA-8D47-4DB3-A38F-49578CEE4D65}" srcOrd="0" destOrd="0" parTransId="{1A8C1716-84EC-4A69-8CEA-357FE1C4C709}" sibTransId="{349A7439-1934-4614-ABA0-6E2864B8E500}"/>
    <dgm:cxn modelId="{7071CE71-E65C-49BE-BA65-BF5119D8DA6C}" srcId="{AE3B84FF-B3AC-4865-A860-86D7DF8D4944}" destId="{151D7A41-584E-4998-B32B-759AE05F8A10}" srcOrd="3" destOrd="0" parTransId="{0332FF35-B92A-4A17-A4AB-B93F2CEFB023}" sibTransId="{C9E0A07C-1ADD-47B2-9B92-5F22F845CCCD}"/>
    <dgm:cxn modelId="{661FA378-4CA6-4E24-A43B-ABB4670D6FE6}" type="presOf" srcId="{64C9B541-7EC0-4AAB-8E8E-D852EEE33A12}" destId="{DC435A7F-45C8-4C63-8DED-556E710BAD58}" srcOrd="0" destOrd="0" presId="urn:microsoft.com/office/officeart/2005/8/layout/vList2"/>
    <dgm:cxn modelId="{E3FC3D59-D8F3-4E57-B387-448BAA365E37}" type="presOf" srcId="{FC8A1ADA-8D47-4DB3-A38F-49578CEE4D65}" destId="{311704E2-5DB1-4314-A9C0-BB1742F8D773}" srcOrd="0" destOrd="0" presId="urn:microsoft.com/office/officeart/2005/8/layout/vList2"/>
    <dgm:cxn modelId="{090EEBC0-5378-4E0E-AC7C-9A2E2AAF0A46}" srcId="{AE3B84FF-B3AC-4865-A860-86D7DF8D4944}" destId="{E5169ED0-5EB8-4DE5-A2D4-B8403A16C7D5}" srcOrd="2" destOrd="0" parTransId="{6B337B20-A408-4E98-AE2F-426A682FB692}" sibTransId="{0B4EFEBD-E547-4C29-BEE4-342330869128}"/>
    <dgm:cxn modelId="{426D16DE-2639-4337-9CD2-4E1F4E485A87}" srcId="{AE3B84FF-B3AC-4865-A860-86D7DF8D4944}" destId="{64C9B541-7EC0-4AAB-8E8E-D852EEE33A12}" srcOrd="1" destOrd="0" parTransId="{B10D6D17-8490-415C-A8D7-2BE4D45E5A03}" sibTransId="{A02C5B91-AF75-4A0A-A74A-93D50F367D4F}"/>
    <dgm:cxn modelId="{038371E2-878D-44C2-A2BD-65A3B5757E63}" type="presOf" srcId="{151D7A41-584E-4998-B32B-759AE05F8A10}" destId="{53E1937C-7D86-4E15-BE07-4CCB76398583}" srcOrd="0" destOrd="0" presId="urn:microsoft.com/office/officeart/2005/8/layout/vList2"/>
    <dgm:cxn modelId="{375B72E4-11D8-40A8-A655-47551F3B5C20}" type="presOf" srcId="{AE3B84FF-B3AC-4865-A860-86D7DF8D4944}" destId="{25378C8C-CAA5-432D-9F02-2A542D32B585}" srcOrd="0" destOrd="0" presId="urn:microsoft.com/office/officeart/2005/8/layout/vList2"/>
    <dgm:cxn modelId="{FD1F57FC-B69E-41E3-8690-E4FE5A01A68C}" type="presOf" srcId="{E5169ED0-5EB8-4DE5-A2D4-B8403A16C7D5}" destId="{DC8A0683-2DA6-4881-ABF2-C316C8AE4A37}" srcOrd="0" destOrd="0" presId="urn:microsoft.com/office/officeart/2005/8/layout/vList2"/>
    <dgm:cxn modelId="{B3ABCE9E-16DD-4F99-9964-02EF51EF66E7}" type="presParOf" srcId="{25378C8C-CAA5-432D-9F02-2A542D32B585}" destId="{311704E2-5DB1-4314-A9C0-BB1742F8D773}" srcOrd="0" destOrd="0" presId="urn:microsoft.com/office/officeart/2005/8/layout/vList2"/>
    <dgm:cxn modelId="{6FB754F6-3BDF-4AEF-92E1-C0B4711970AC}" type="presParOf" srcId="{25378C8C-CAA5-432D-9F02-2A542D32B585}" destId="{C3044169-BB43-49EB-9F04-123BEAB758A9}" srcOrd="1" destOrd="0" presId="urn:microsoft.com/office/officeart/2005/8/layout/vList2"/>
    <dgm:cxn modelId="{11794ACF-74A5-402B-84BC-E5E6D6146C12}" type="presParOf" srcId="{25378C8C-CAA5-432D-9F02-2A542D32B585}" destId="{DC435A7F-45C8-4C63-8DED-556E710BAD58}" srcOrd="2" destOrd="0" presId="urn:microsoft.com/office/officeart/2005/8/layout/vList2"/>
    <dgm:cxn modelId="{9230255F-4E26-4CF1-ACB7-DE8BC5612E58}" type="presParOf" srcId="{25378C8C-CAA5-432D-9F02-2A542D32B585}" destId="{68D72AAA-A34B-4F94-A5D6-1BF6B7ADE010}" srcOrd="3" destOrd="0" presId="urn:microsoft.com/office/officeart/2005/8/layout/vList2"/>
    <dgm:cxn modelId="{18528700-53AF-4D8E-AA9B-E9A76CF71D43}" type="presParOf" srcId="{25378C8C-CAA5-432D-9F02-2A542D32B585}" destId="{DC8A0683-2DA6-4881-ABF2-C316C8AE4A37}" srcOrd="4" destOrd="0" presId="urn:microsoft.com/office/officeart/2005/8/layout/vList2"/>
    <dgm:cxn modelId="{10D1B0D8-53A9-4BCA-A7DD-6F7DF3BB1F57}" type="presParOf" srcId="{25378C8C-CAA5-432D-9F02-2A542D32B585}" destId="{3557382C-6749-4932-81E5-E123B68C0BF7}" srcOrd="5" destOrd="0" presId="urn:microsoft.com/office/officeart/2005/8/layout/vList2"/>
    <dgm:cxn modelId="{8825C028-75E0-4DCD-951A-AE6A9D862697}" type="presParOf" srcId="{25378C8C-CAA5-432D-9F02-2A542D32B585}" destId="{53E1937C-7D86-4E15-BE07-4CCB7639858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3B84FF-B3AC-4865-A860-86D7DF8D49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A1ADA-8D47-4DB3-A38F-49578CEE4D65}">
      <dgm:prSet/>
      <dgm:spPr/>
      <dgm:t>
        <a:bodyPr/>
        <a:lstStyle/>
        <a:p>
          <a:r>
            <a:rPr lang="es-ES" dirty="0"/>
            <a:t>Listas</a:t>
          </a:r>
          <a:endParaRPr lang="en-US" dirty="0"/>
        </a:p>
      </dgm:t>
    </dgm:pt>
    <dgm:pt modelId="{1A8C1716-84EC-4A69-8CEA-357FE1C4C709}" type="parTrans" cxnId="{04798446-B715-4EF4-B527-BDA0E719CAE0}">
      <dgm:prSet/>
      <dgm:spPr/>
      <dgm:t>
        <a:bodyPr/>
        <a:lstStyle/>
        <a:p>
          <a:endParaRPr lang="en-US"/>
        </a:p>
      </dgm:t>
    </dgm:pt>
    <dgm:pt modelId="{349A7439-1934-4614-ABA0-6E2864B8E500}" type="sibTrans" cxnId="{04798446-B715-4EF4-B527-BDA0E719CAE0}">
      <dgm:prSet/>
      <dgm:spPr/>
      <dgm:t>
        <a:bodyPr/>
        <a:lstStyle/>
        <a:p>
          <a:endParaRPr lang="en-US"/>
        </a:p>
      </dgm:t>
    </dgm:pt>
    <dgm:pt modelId="{64C9B541-7EC0-4AAB-8E8E-D852EEE33A12}">
      <dgm:prSet/>
      <dgm:spPr/>
      <dgm:t>
        <a:bodyPr/>
        <a:lstStyle/>
        <a:p>
          <a:r>
            <a:rPr lang="es-ES" dirty="0"/>
            <a:t>Diccionarios</a:t>
          </a:r>
          <a:endParaRPr lang="en-US" dirty="0"/>
        </a:p>
      </dgm:t>
    </dgm:pt>
    <dgm:pt modelId="{B10D6D17-8490-415C-A8D7-2BE4D45E5A03}" type="parTrans" cxnId="{426D16DE-2639-4337-9CD2-4E1F4E485A87}">
      <dgm:prSet/>
      <dgm:spPr/>
      <dgm:t>
        <a:bodyPr/>
        <a:lstStyle/>
        <a:p>
          <a:endParaRPr lang="en-US"/>
        </a:p>
      </dgm:t>
    </dgm:pt>
    <dgm:pt modelId="{A02C5B91-AF75-4A0A-A74A-93D50F367D4F}" type="sibTrans" cxnId="{426D16DE-2639-4337-9CD2-4E1F4E485A87}">
      <dgm:prSet/>
      <dgm:spPr/>
      <dgm:t>
        <a:bodyPr/>
        <a:lstStyle/>
        <a:p>
          <a:endParaRPr lang="en-US"/>
        </a:p>
      </dgm:t>
    </dgm:pt>
    <dgm:pt modelId="{E5169ED0-5EB8-4DE5-A2D4-B8403A16C7D5}">
      <dgm:prSet/>
      <dgm:spPr/>
      <dgm:t>
        <a:bodyPr/>
        <a:lstStyle/>
        <a:p>
          <a:r>
            <a:rPr lang="es-ES" dirty="0"/>
            <a:t>Sets</a:t>
          </a:r>
          <a:endParaRPr lang="en-US" dirty="0"/>
        </a:p>
      </dgm:t>
    </dgm:pt>
    <dgm:pt modelId="{6B337B20-A408-4E98-AE2F-426A682FB692}" type="parTrans" cxnId="{090EEBC0-5378-4E0E-AC7C-9A2E2AAF0A46}">
      <dgm:prSet/>
      <dgm:spPr/>
      <dgm:t>
        <a:bodyPr/>
        <a:lstStyle/>
        <a:p>
          <a:endParaRPr lang="en-US"/>
        </a:p>
      </dgm:t>
    </dgm:pt>
    <dgm:pt modelId="{0B4EFEBD-E547-4C29-BEE4-342330869128}" type="sibTrans" cxnId="{090EEBC0-5378-4E0E-AC7C-9A2E2AAF0A46}">
      <dgm:prSet/>
      <dgm:spPr/>
      <dgm:t>
        <a:bodyPr/>
        <a:lstStyle/>
        <a:p>
          <a:endParaRPr lang="en-US"/>
        </a:p>
      </dgm:t>
    </dgm:pt>
    <dgm:pt modelId="{25378C8C-CAA5-432D-9F02-2A542D32B585}" type="pres">
      <dgm:prSet presAssocID="{AE3B84FF-B3AC-4865-A860-86D7DF8D4944}" presName="linear" presStyleCnt="0">
        <dgm:presLayoutVars>
          <dgm:animLvl val="lvl"/>
          <dgm:resizeHandles val="exact"/>
        </dgm:presLayoutVars>
      </dgm:prSet>
      <dgm:spPr/>
    </dgm:pt>
    <dgm:pt modelId="{311704E2-5DB1-4314-A9C0-BB1742F8D773}" type="pres">
      <dgm:prSet presAssocID="{FC8A1ADA-8D47-4DB3-A38F-49578CEE4D65}" presName="parentText" presStyleLbl="node1" presStyleIdx="0" presStyleCnt="3" custLinFactX="862" custLinFactY="-7593" custLinFactNeighborX="100000" custLinFactNeighborY="-100000">
        <dgm:presLayoutVars>
          <dgm:chMax val="0"/>
          <dgm:bulletEnabled val="1"/>
        </dgm:presLayoutVars>
      </dgm:prSet>
      <dgm:spPr/>
    </dgm:pt>
    <dgm:pt modelId="{C3044169-BB43-49EB-9F04-123BEAB758A9}" type="pres">
      <dgm:prSet presAssocID="{349A7439-1934-4614-ABA0-6E2864B8E500}" presName="spacer" presStyleCnt="0"/>
      <dgm:spPr/>
    </dgm:pt>
    <dgm:pt modelId="{DC435A7F-45C8-4C63-8DED-556E710BAD58}" type="pres">
      <dgm:prSet presAssocID="{64C9B541-7EC0-4AAB-8E8E-D852EEE33A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8D72AAA-A34B-4F94-A5D6-1BF6B7ADE010}" type="pres">
      <dgm:prSet presAssocID="{A02C5B91-AF75-4A0A-A74A-93D50F367D4F}" presName="spacer" presStyleCnt="0"/>
      <dgm:spPr/>
    </dgm:pt>
    <dgm:pt modelId="{DC8A0683-2DA6-4881-ABF2-C316C8AE4A37}" type="pres">
      <dgm:prSet presAssocID="{E5169ED0-5EB8-4DE5-A2D4-B8403A16C7D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4798446-B715-4EF4-B527-BDA0E719CAE0}" srcId="{AE3B84FF-B3AC-4865-A860-86D7DF8D4944}" destId="{FC8A1ADA-8D47-4DB3-A38F-49578CEE4D65}" srcOrd="0" destOrd="0" parTransId="{1A8C1716-84EC-4A69-8CEA-357FE1C4C709}" sibTransId="{349A7439-1934-4614-ABA0-6E2864B8E500}"/>
    <dgm:cxn modelId="{661FA378-4CA6-4E24-A43B-ABB4670D6FE6}" type="presOf" srcId="{64C9B541-7EC0-4AAB-8E8E-D852EEE33A12}" destId="{DC435A7F-45C8-4C63-8DED-556E710BAD58}" srcOrd="0" destOrd="0" presId="urn:microsoft.com/office/officeart/2005/8/layout/vList2"/>
    <dgm:cxn modelId="{E3FC3D59-D8F3-4E57-B387-448BAA365E37}" type="presOf" srcId="{FC8A1ADA-8D47-4DB3-A38F-49578CEE4D65}" destId="{311704E2-5DB1-4314-A9C0-BB1742F8D773}" srcOrd="0" destOrd="0" presId="urn:microsoft.com/office/officeart/2005/8/layout/vList2"/>
    <dgm:cxn modelId="{090EEBC0-5378-4E0E-AC7C-9A2E2AAF0A46}" srcId="{AE3B84FF-B3AC-4865-A860-86D7DF8D4944}" destId="{E5169ED0-5EB8-4DE5-A2D4-B8403A16C7D5}" srcOrd="2" destOrd="0" parTransId="{6B337B20-A408-4E98-AE2F-426A682FB692}" sibTransId="{0B4EFEBD-E547-4C29-BEE4-342330869128}"/>
    <dgm:cxn modelId="{426D16DE-2639-4337-9CD2-4E1F4E485A87}" srcId="{AE3B84FF-B3AC-4865-A860-86D7DF8D4944}" destId="{64C9B541-7EC0-4AAB-8E8E-D852EEE33A12}" srcOrd="1" destOrd="0" parTransId="{B10D6D17-8490-415C-A8D7-2BE4D45E5A03}" sibTransId="{A02C5B91-AF75-4A0A-A74A-93D50F367D4F}"/>
    <dgm:cxn modelId="{375B72E4-11D8-40A8-A655-47551F3B5C20}" type="presOf" srcId="{AE3B84FF-B3AC-4865-A860-86D7DF8D4944}" destId="{25378C8C-CAA5-432D-9F02-2A542D32B585}" srcOrd="0" destOrd="0" presId="urn:microsoft.com/office/officeart/2005/8/layout/vList2"/>
    <dgm:cxn modelId="{FD1F57FC-B69E-41E3-8690-E4FE5A01A68C}" type="presOf" srcId="{E5169ED0-5EB8-4DE5-A2D4-B8403A16C7D5}" destId="{DC8A0683-2DA6-4881-ABF2-C316C8AE4A37}" srcOrd="0" destOrd="0" presId="urn:microsoft.com/office/officeart/2005/8/layout/vList2"/>
    <dgm:cxn modelId="{B3ABCE9E-16DD-4F99-9964-02EF51EF66E7}" type="presParOf" srcId="{25378C8C-CAA5-432D-9F02-2A542D32B585}" destId="{311704E2-5DB1-4314-A9C0-BB1742F8D773}" srcOrd="0" destOrd="0" presId="urn:microsoft.com/office/officeart/2005/8/layout/vList2"/>
    <dgm:cxn modelId="{6FB754F6-3BDF-4AEF-92E1-C0B4711970AC}" type="presParOf" srcId="{25378C8C-CAA5-432D-9F02-2A542D32B585}" destId="{C3044169-BB43-49EB-9F04-123BEAB758A9}" srcOrd="1" destOrd="0" presId="urn:microsoft.com/office/officeart/2005/8/layout/vList2"/>
    <dgm:cxn modelId="{11794ACF-74A5-402B-84BC-E5E6D6146C12}" type="presParOf" srcId="{25378C8C-CAA5-432D-9F02-2A542D32B585}" destId="{DC435A7F-45C8-4C63-8DED-556E710BAD58}" srcOrd="2" destOrd="0" presId="urn:microsoft.com/office/officeart/2005/8/layout/vList2"/>
    <dgm:cxn modelId="{9230255F-4E26-4CF1-ACB7-DE8BC5612E58}" type="presParOf" srcId="{25378C8C-CAA5-432D-9F02-2A542D32B585}" destId="{68D72AAA-A34B-4F94-A5D6-1BF6B7ADE010}" srcOrd="3" destOrd="0" presId="urn:microsoft.com/office/officeart/2005/8/layout/vList2"/>
    <dgm:cxn modelId="{18528700-53AF-4D8E-AA9B-E9A76CF71D43}" type="presParOf" srcId="{25378C8C-CAA5-432D-9F02-2A542D32B585}" destId="{DC8A0683-2DA6-4881-ABF2-C316C8AE4A3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EE5801-DEE1-4013-93C3-4BB4A6337D9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8D4A0A-004D-4C4D-9652-7D32D411139B}">
      <dgm:prSet/>
      <dgm:spPr/>
      <dgm:t>
        <a:bodyPr/>
        <a:lstStyle/>
        <a:p>
          <a:r>
            <a:rPr lang="es-ES"/>
            <a:t>()</a:t>
          </a:r>
          <a:endParaRPr lang="en-US"/>
        </a:p>
      </dgm:t>
    </dgm:pt>
    <dgm:pt modelId="{0F881926-49FD-49DB-8D93-9B4E59B82154}" type="parTrans" cxnId="{76476851-D70D-4A7C-8425-32664D7CD779}">
      <dgm:prSet/>
      <dgm:spPr/>
      <dgm:t>
        <a:bodyPr/>
        <a:lstStyle/>
        <a:p>
          <a:endParaRPr lang="en-US"/>
        </a:p>
      </dgm:t>
    </dgm:pt>
    <dgm:pt modelId="{70A6C2A2-4DD0-4890-BE1A-611ECDE691DF}" type="sibTrans" cxnId="{76476851-D70D-4A7C-8425-32664D7CD779}">
      <dgm:prSet/>
      <dgm:spPr/>
      <dgm:t>
        <a:bodyPr/>
        <a:lstStyle/>
        <a:p>
          <a:endParaRPr lang="en-US"/>
        </a:p>
      </dgm:t>
    </dgm:pt>
    <dgm:pt modelId="{2146D618-AF3A-4BCB-A3B5-5B131FD3ED55}">
      <dgm:prSet/>
      <dgm:spPr/>
      <dgm:t>
        <a:bodyPr/>
        <a:lstStyle/>
        <a:p>
          <a:r>
            <a:rPr lang="es-ES"/>
            <a:t>**</a:t>
          </a:r>
          <a:endParaRPr lang="en-US"/>
        </a:p>
      </dgm:t>
    </dgm:pt>
    <dgm:pt modelId="{211D4A7E-D3D2-4786-9158-70D4D189B460}" type="parTrans" cxnId="{135C859A-49C5-4867-93D9-0FC350DCEBCA}">
      <dgm:prSet/>
      <dgm:spPr/>
      <dgm:t>
        <a:bodyPr/>
        <a:lstStyle/>
        <a:p>
          <a:endParaRPr lang="en-US"/>
        </a:p>
      </dgm:t>
    </dgm:pt>
    <dgm:pt modelId="{3EB7BB1B-6218-4EB7-A5B0-33C586ED7417}" type="sibTrans" cxnId="{135C859A-49C5-4867-93D9-0FC350DCEBCA}">
      <dgm:prSet/>
      <dgm:spPr/>
      <dgm:t>
        <a:bodyPr/>
        <a:lstStyle/>
        <a:p>
          <a:endParaRPr lang="en-US"/>
        </a:p>
      </dgm:t>
    </dgm:pt>
    <dgm:pt modelId="{21F47882-3DD5-4E1C-A8FF-F13CBDE91C20}">
      <dgm:prSet/>
      <dgm:spPr/>
      <dgm:t>
        <a:bodyPr/>
        <a:lstStyle/>
        <a:p>
          <a:r>
            <a:rPr lang="es-ES"/>
            <a:t>*, /, //, %</a:t>
          </a:r>
          <a:endParaRPr lang="en-US"/>
        </a:p>
      </dgm:t>
    </dgm:pt>
    <dgm:pt modelId="{2807BA00-7427-4554-9B8A-918D960A9738}" type="parTrans" cxnId="{0481323B-C4BD-43EC-862A-8F5B8A68C113}">
      <dgm:prSet/>
      <dgm:spPr/>
      <dgm:t>
        <a:bodyPr/>
        <a:lstStyle/>
        <a:p>
          <a:endParaRPr lang="en-US"/>
        </a:p>
      </dgm:t>
    </dgm:pt>
    <dgm:pt modelId="{29FF331B-60F0-45E2-9480-2C0982967D37}" type="sibTrans" cxnId="{0481323B-C4BD-43EC-862A-8F5B8A68C113}">
      <dgm:prSet/>
      <dgm:spPr/>
      <dgm:t>
        <a:bodyPr/>
        <a:lstStyle/>
        <a:p>
          <a:endParaRPr lang="en-US"/>
        </a:p>
      </dgm:t>
    </dgm:pt>
    <dgm:pt modelId="{BF42D921-943F-495E-AEAC-47823DC74787}">
      <dgm:prSet/>
      <dgm:spPr/>
      <dgm:t>
        <a:bodyPr/>
        <a:lstStyle/>
        <a:p>
          <a:r>
            <a:rPr lang="es-ES"/>
            <a:t>+, -</a:t>
          </a:r>
          <a:endParaRPr lang="en-US"/>
        </a:p>
      </dgm:t>
    </dgm:pt>
    <dgm:pt modelId="{86434000-3B12-414D-A73A-923DA4F24926}" type="parTrans" cxnId="{C9E37C67-CFC2-4515-A4B1-382DE00BD3B9}">
      <dgm:prSet/>
      <dgm:spPr/>
      <dgm:t>
        <a:bodyPr/>
        <a:lstStyle/>
        <a:p>
          <a:endParaRPr lang="en-US"/>
        </a:p>
      </dgm:t>
    </dgm:pt>
    <dgm:pt modelId="{291E5D7F-F870-4EF7-B34D-0CB82A0BF8FA}" type="sibTrans" cxnId="{C9E37C67-CFC2-4515-A4B1-382DE00BD3B9}">
      <dgm:prSet/>
      <dgm:spPr/>
      <dgm:t>
        <a:bodyPr/>
        <a:lstStyle/>
        <a:p>
          <a:endParaRPr lang="en-US"/>
        </a:p>
      </dgm:t>
    </dgm:pt>
    <dgm:pt modelId="{120CF95E-C36C-431D-954A-ADAFB78F04FE}" type="pres">
      <dgm:prSet presAssocID="{46EE5801-DEE1-4013-93C3-4BB4A6337D9E}" presName="vert0" presStyleCnt="0">
        <dgm:presLayoutVars>
          <dgm:dir/>
          <dgm:animOne val="branch"/>
          <dgm:animLvl val="lvl"/>
        </dgm:presLayoutVars>
      </dgm:prSet>
      <dgm:spPr/>
    </dgm:pt>
    <dgm:pt modelId="{8E0FA7AA-F887-4994-94E7-9D284D9998E3}" type="pres">
      <dgm:prSet presAssocID="{DB8D4A0A-004D-4C4D-9652-7D32D411139B}" presName="thickLine" presStyleLbl="alignNode1" presStyleIdx="0" presStyleCnt="4"/>
      <dgm:spPr/>
    </dgm:pt>
    <dgm:pt modelId="{0A31CFC9-CAEB-4641-BA3C-0B55DD68F590}" type="pres">
      <dgm:prSet presAssocID="{DB8D4A0A-004D-4C4D-9652-7D32D411139B}" presName="horz1" presStyleCnt="0"/>
      <dgm:spPr/>
    </dgm:pt>
    <dgm:pt modelId="{29AEB789-1718-46A3-995A-F0DB65F86A01}" type="pres">
      <dgm:prSet presAssocID="{DB8D4A0A-004D-4C4D-9652-7D32D411139B}" presName="tx1" presStyleLbl="revTx" presStyleIdx="0" presStyleCnt="4"/>
      <dgm:spPr/>
    </dgm:pt>
    <dgm:pt modelId="{7C0BDC2B-3F14-4E64-8527-9373B7FBC5E1}" type="pres">
      <dgm:prSet presAssocID="{DB8D4A0A-004D-4C4D-9652-7D32D411139B}" presName="vert1" presStyleCnt="0"/>
      <dgm:spPr/>
    </dgm:pt>
    <dgm:pt modelId="{72DE6EA0-AD25-4C62-B624-D92B22B53EC2}" type="pres">
      <dgm:prSet presAssocID="{2146D618-AF3A-4BCB-A3B5-5B131FD3ED55}" presName="thickLine" presStyleLbl="alignNode1" presStyleIdx="1" presStyleCnt="4"/>
      <dgm:spPr/>
    </dgm:pt>
    <dgm:pt modelId="{D62B435E-749E-49A8-86C3-399DA4D1CAC4}" type="pres">
      <dgm:prSet presAssocID="{2146D618-AF3A-4BCB-A3B5-5B131FD3ED55}" presName="horz1" presStyleCnt="0"/>
      <dgm:spPr/>
    </dgm:pt>
    <dgm:pt modelId="{D9BE8A57-2D44-4C29-9CDD-FD42C81D6689}" type="pres">
      <dgm:prSet presAssocID="{2146D618-AF3A-4BCB-A3B5-5B131FD3ED55}" presName="tx1" presStyleLbl="revTx" presStyleIdx="1" presStyleCnt="4"/>
      <dgm:spPr/>
    </dgm:pt>
    <dgm:pt modelId="{FD407F3C-0567-44D6-B4B0-69324065A785}" type="pres">
      <dgm:prSet presAssocID="{2146D618-AF3A-4BCB-A3B5-5B131FD3ED55}" presName="vert1" presStyleCnt="0"/>
      <dgm:spPr/>
    </dgm:pt>
    <dgm:pt modelId="{D47973F1-1E21-4DBA-AB3F-BCD0D887E339}" type="pres">
      <dgm:prSet presAssocID="{21F47882-3DD5-4E1C-A8FF-F13CBDE91C20}" presName="thickLine" presStyleLbl="alignNode1" presStyleIdx="2" presStyleCnt="4"/>
      <dgm:spPr/>
    </dgm:pt>
    <dgm:pt modelId="{C164B200-DE41-435B-8ED9-65E767FD344F}" type="pres">
      <dgm:prSet presAssocID="{21F47882-3DD5-4E1C-A8FF-F13CBDE91C20}" presName="horz1" presStyleCnt="0"/>
      <dgm:spPr/>
    </dgm:pt>
    <dgm:pt modelId="{B745E03A-B9A4-445C-BAB6-5A6C6EF47FB4}" type="pres">
      <dgm:prSet presAssocID="{21F47882-3DD5-4E1C-A8FF-F13CBDE91C20}" presName="tx1" presStyleLbl="revTx" presStyleIdx="2" presStyleCnt="4"/>
      <dgm:spPr/>
    </dgm:pt>
    <dgm:pt modelId="{34D2831D-DFA4-455F-94F7-6DDF44FA433B}" type="pres">
      <dgm:prSet presAssocID="{21F47882-3DD5-4E1C-A8FF-F13CBDE91C20}" presName="vert1" presStyleCnt="0"/>
      <dgm:spPr/>
    </dgm:pt>
    <dgm:pt modelId="{DFD33C6F-B94B-40DA-A272-E6A788788654}" type="pres">
      <dgm:prSet presAssocID="{BF42D921-943F-495E-AEAC-47823DC74787}" presName="thickLine" presStyleLbl="alignNode1" presStyleIdx="3" presStyleCnt="4"/>
      <dgm:spPr/>
    </dgm:pt>
    <dgm:pt modelId="{5142AE47-A414-4D5E-B602-D0D6D7B42892}" type="pres">
      <dgm:prSet presAssocID="{BF42D921-943F-495E-AEAC-47823DC74787}" presName="horz1" presStyleCnt="0"/>
      <dgm:spPr/>
    </dgm:pt>
    <dgm:pt modelId="{23A38AFC-EBE5-4987-B5E9-B391974BF006}" type="pres">
      <dgm:prSet presAssocID="{BF42D921-943F-495E-AEAC-47823DC74787}" presName="tx1" presStyleLbl="revTx" presStyleIdx="3" presStyleCnt="4"/>
      <dgm:spPr/>
    </dgm:pt>
    <dgm:pt modelId="{990CF835-B147-4265-AAF5-F0DBDD786AA0}" type="pres">
      <dgm:prSet presAssocID="{BF42D921-943F-495E-AEAC-47823DC74787}" presName="vert1" presStyleCnt="0"/>
      <dgm:spPr/>
    </dgm:pt>
  </dgm:ptLst>
  <dgm:cxnLst>
    <dgm:cxn modelId="{6E554B1C-68C4-415D-9B49-3817BAADF9F1}" type="presOf" srcId="{21F47882-3DD5-4E1C-A8FF-F13CBDE91C20}" destId="{B745E03A-B9A4-445C-BAB6-5A6C6EF47FB4}" srcOrd="0" destOrd="0" presId="urn:microsoft.com/office/officeart/2008/layout/LinedList"/>
    <dgm:cxn modelId="{8C497F30-4B74-4FC0-87D0-EE228C842886}" type="presOf" srcId="{2146D618-AF3A-4BCB-A3B5-5B131FD3ED55}" destId="{D9BE8A57-2D44-4C29-9CDD-FD42C81D6689}" srcOrd="0" destOrd="0" presId="urn:microsoft.com/office/officeart/2008/layout/LinedList"/>
    <dgm:cxn modelId="{0481323B-C4BD-43EC-862A-8F5B8A68C113}" srcId="{46EE5801-DEE1-4013-93C3-4BB4A6337D9E}" destId="{21F47882-3DD5-4E1C-A8FF-F13CBDE91C20}" srcOrd="2" destOrd="0" parTransId="{2807BA00-7427-4554-9B8A-918D960A9738}" sibTransId="{29FF331B-60F0-45E2-9480-2C0982967D37}"/>
    <dgm:cxn modelId="{5E830B3D-C199-4FE6-B76A-9A0410560226}" type="presOf" srcId="{BF42D921-943F-495E-AEAC-47823DC74787}" destId="{23A38AFC-EBE5-4987-B5E9-B391974BF006}" srcOrd="0" destOrd="0" presId="urn:microsoft.com/office/officeart/2008/layout/LinedList"/>
    <dgm:cxn modelId="{C9E37C67-CFC2-4515-A4B1-382DE00BD3B9}" srcId="{46EE5801-DEE1-4013-93C3-4BB4A6337D9E}" destId="{BF42D921-943F-495E-AEAC-47823DC74787}" srcOrd="3" destOrd="0" parTransId="{86434000-3B12-414D-A73A-923DA4F24926}" sibTransId="{291E5D7F-F870-4EF7-B34D-0CB82A0BF8FA}"/>
    <dgm:cxn modelId="{305D3F70-4259-41A5-8F09-38C3F89B14CD}" type="presOf" srcId="{DB8D4A0A-004D-4C4D-9652-7D32D411139B}" destId="{29AEB789-1718-46A3-995A-F0DB65F86A01}" srcOrd="0" destOrd="0" presId="urn:microsoft.com/office/officeart/2008/layout/LinedList"/>
    <dgm:cxn modelId="{76476851-D70D-4A7C-8425-32664D7CD779}" srcId="{46EE5801-DEE1-4013-93C3-4BB4A6337D9E}" destId="{DB8D4A0A-004D-4C4D-9652-7D32D411139B}" srcOrd="0" destOrd="0" parTransId="{0F881926-49FD-49DB-8D93-9B4E59B82154}" sibTransId="{70A6C2A2-4DD0-4890-BE1A-611ECDE691DF}"/>
    <dgm:cxn modelId="{135C859A-49C5-4867-93D9-0FC350DCEBCA}" srcId="{46EE5801-DEE1-4013-93C3-4BB4A6337D9E}" destId="{2146D618-AF3A-4BCB-A3B5-5B131FD3ED55}" srcOrd="1" destOrd="0" parTransId="{211D4A7E-D3D2-4786-9158-70D4D189B460}" sibTransId="{3EB7BB1B-6218-4EB7-A5B0-33C586ED7417}"/>
    <dgm:cxn modelId="{2E0DCEBD-7E10-4F65-A834-199E57AA5D32}" type="presOf" srcId="{46EE5801-DEE1-4013-93C3-4BB4A6337D9E}" destId="{120CF95E-C36C-431D-954A-ADAFB78F04FE}" srcOrd="0" destOrd="0" presId="urn:microsoft.com/office/officeart/2008/layout/LinedList"/>
    <dgm:cxn modelId="{9A0D9989-5783-4153-8871-5BF1B5104D6C}" type="presParOf" srcId="{120CF95E-C36C-431D-954A-ADAFB78F04FE}" destId="{8E0FA7AA-F887-4994-94E7-9D284D9998E3}" srcOrd="0" destOrd="0" presId="urn:microsoft.com/office/officeart/2008/layout/LinedList"/>
    <dgm:cxn modelId="{24296357-5401-4E36-B15E-8C7C4D647845}" type="presParOf" srcId="{120CF95E-C36C-431D-954A-ADAFB78F04FE}" destId="{0A31CFC9-CAEB-4641-BA3C-0B55DD68F590}" srcOrd="1" destOrd="0" presId="urn:microsoft.com/office/officeart/2008/layout/LinedList"/>
    <dgm:cxn modelId="{119CC2F8-A545-4E52-A2CC-6C9EE749C16F}" type="presParOf" srcId="{0A31CFC9-CAEB-4641-BA3C-0B55DD68F590}" destId="{29AEB789-1718-46A3-995A-F0DB65F86A01}" srcOrd="0" destOrd="0" presId="urn:microsoft.com/office/officeart/2008/layout/LinedList"/>
    <dgm:cxn modelId="{032D51A8-37C1-4948-B7DE-7380D7B21CEC}" type="presParOf" srcId="{0A31CFC9-CAEB-4641-BA3C-0B55DD68F590}" destId="{7C0BDC2B-3F14-4E64-8527-9373B7FBC5E1}" srcOrd="1" destOrd="0" presId="urn:microsoft.com/office/officeart/2008/layout/LinedList"/>
    <dgm:cxn modelId="{887D6179-29B7-4D6B-A1E4-6F4070467EA9}" type="presParOf" srcId="{120CF95E-C36C-431D-954A-ADAFB78F04FE}" destId="{72DE6EA0-AD25-4C62-B624-D92B22B53EC2}" srcOrd="2" destOrd="0" presId="urn:microsoft.com/office/officeart/2008/layout/LinedList"/>
    <dgm:cxn modelId="{5FF1F2BA-36FD-45C4-BFB4-4C0D90CBBB22}" type="presParOf" srcId="{120CF95E-C36C-431D-954A-ADAFB78F04FE}" destId="{D62B435E-749E-49A8-86C3-399DA4D1CAC4}" srcOrd="3" destOrd="0" presId="urn:microsoft.com/office/officeart/2008/layout/LinedList"/>
    <dgm:cxn modelId="{AF8959EA-EA1C-43A2-A8AC-A5043DA22B89}" type="presParOf" srcId="{D62B435E-749E-49A8-86C3-399DA4D1CAC4}" destId="{D9BE8A57-2D44-4C29-9CDD-FD42C81D6689}" srcOrd="0" destOrd="0" presId="urn:microsoft.com/office/officeart/2008/layout/LinedList"/>
    <dgm:cxn modelId="{4A934444-76D0-4149-831B-D2CBE62A944B}" type="presParOf" srcId="{D62B435E-749E-49A8-86C3-399DA4D1CAC4}" destId="{FD407F3C-0567-44D6-B4B0-69324065A785}" srcOrd="1" destOrd="0" presId="urn:microsoft.com/office/officeart/2008/layout/LinedList"/>
    <dgm:cxn modelId="{1A4A033C-20B5-4DC2-B6BD-B136B99B0806}" type="presParOf" srcId="{120CF95E-C36C-431D-954A-ADAFB78F04FE}" destId="{D47973F1-1E21-4DBA-AB3F-BCD0D887E339}" srcOrd="4" destOrd="0" presId="urn:microsoft.com/office/officeart/2008/layout/LinedList"/>
    <dgm:cxn modelId="{AF0B5CD8-2580-4687-8953-75D967D0B8A5}" type="presParOf" srcId="{120CF95E-C36C-431D-954A-ADAFB78F04FE}" destId="{C164B200-DE41-435B-8ED9-65E767FD344F}" srcOrd="5" destOrd="0" presId="urn:microsoft.com/office/officeart/2008/layout/LinedList"/>
    <dgm:cxn modelId="{F9E2AB6E-E893-45AA-A147-4F489436CD92}" type="presParOf" srcId="{C164B200-DE41-435B-8ED9-65E767FD344F}" destId="{B745E03A-B9A4-445C-BAB6-5A6C6EF47FB4}" srcOrd="0" destOrd="0" presId="urn:microsoft.com/office/officeart/2008/layout/LinedList"/>
    <dgm:cxn modelId="{D9752164-8B6C-4668-933D-167775348877}" type="presParOf" srcId="{C164B200-DE41-435B-8ED9-65E767FD344F}" destId="{34D2831D-DFA4-455F-94F7-6DDF44FA433B}" srcOrd="1" destOrd="0" presId="urn:microsoft.com/office/officeart/2008/layout/LinedList"/>
    <dgm:cxn modelId="{C54BFF1B-E5C0-4087-B250-08F503674928}" type="presParOf" srcId="{120CF95E-C36C-431D-954A-ADAFB78F04FE}" destId="{DFD33C6F-B94B-40DA-A272-E6A788788654}" srcOrd="6" destOrd="0" presId="urn:microsoft.com/office/officeart/2008/layout/LinedList"/>
    <dgm:cxn modelId="{80D10DE3-E996-41AB-A682-9BA4B89AE3A6}" type="presParOf" srcId="{120CF95E-C36C-431D-954A-ADAFB78F04FE}" destId="{5142AE47-A414-4D5E-B602-D0D6D7B42892}" srcOrd="7" destOrd="0" presId="urn:microsoft.com/office/officeart/2008/layout/LinedList"/>
    <dgm:cxn modelId="{31495FBD-BAE1-4684-9556-C12F977C5149}" type="presParOf" srcId="{5142AE47-A414-4D5E-B602-D0D6D7B42892}" destId="{23A38AFC-EBE5-4987-B5E9-B391974BF006}" srcOrd="0" destOrd="0" presId="urn:microsoft.com/office/officeart/2008/layout/LinedList"/>
    <dgm:cxn modelId="{63CDFB40-1E5C-4ACC-97D9-69AD64496346}" type="presParOf" srcId="{5142AE47-A414-4D5E-B602-D0D6D7B42892}" destId="{990CF835-B147-4265-AAF5-F0DBDD786A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841FAF-57F2-4201-ABB2-E378DCA691E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E032C87-1371-46E9-9224-5F3B5F0F5C5B}">
      <dgm:prSet/>
      <dgm:spPr/>
      <dgm:t>
        <a:bodyPr/>
        <a:lstStyle/>
        <a:p>
          <a:r>
            <a:rPr lang="es-ES"/>
            <a:t>Asignacion</a:t>
          </a:r>
          <a:endParaRPr lang="en-US"/>
        </a:p>
      </dgm:t>
    </dgm:pt>
    <dgm:pt modelId="{E00A488E-F143-4A48-A703-8E322232E370}" type="parTrans" cxnId="{52268AFD-D2DA-459E-B586-1A5C0BAA61EB}">
      <dgm:prSet/>
      <dgm:spPr/>
      <dgm:t>
        <a:bodyPr/>
        <a:lstStyle/>
        <a:p>
          <a:endParaRPr lang="en-US"/>
        </a:p>
      </dgm:t>
    </dgm:pt>
    <dgm:pt modelId="{ABB6201A-57BA-4620-8BD6-F892474E9E21}" type="sibTrans" cxnId="{52268AFD-D2DA-459E-B586-1A5C0BAA61EB}">
      <dgm:prSet/>
      <dgm:spPr/>
      <dgm:t>
        <a:bodyPr/>
        <a:lstStyle/>
        <a:p>
          <a:endParaRPr lang="en-US"/>
        </a:p>
      </dgm:t>
    </dgm:pt>
    <dgm:pt modelId="{98D6844C-84B0-46CA-8728-165F7B53CFF8}">
      <dgm:prSet/>
      <dgm:spPr/>
      <dgm:t>
        <a:bodyPr/>
        <a:lstStyle/>
        <a:p>
          <a:r>
            <a:rPr lang="es-ES"/>
            <a:t>Concatenacion</a:t>
          </a:r>
          <a:endParaRPr lang="en-US"/>
        </a:p>
      </dgm:t>
    </dgm:pt>
    <dgm:pt modelId="{0CC5AD79-6334-48FA-A26E-A7EDE5FA6649}" type="parTrans" cxnId="{42CBC1E7-F8C8-473C-B1DC-CCF67B639F46}">
      <dgm:prSet/>
      <dgm:spPr/>
      <dgm:t>
        <a:bodyPr/>
        <a:lstStyle/>
        <a:p>
          <a:endParaRPr lang="en-US"/>
        </a:p>
      </dgm:t>
    </dgm:pt>
    <dgm:pt modelId="{797BC738-A8AF-443F-B0DB-88A9588CF8C3}" type="sibTrans" cxnId="{42CBC1E7-F8C8-473C-B1DC-CCF67B639F46}">
      <dgm:prSet/>
      <dgm:spPr/>
      <dgm:t>
        <a:bodyPr/>
        <a:lstStyle/>
        <a:p>
          <a:endParaRPr lang="en-US"/>
        </a:p>
      </dgm:t>
    </dgm:pt>
    <dgm:pt modelId="{FAC1A4DD-B7D6-49EB-B853-30C7BE057D70}">
      <dgm:prSet/>
      <dgm:spPr/>
      <dgm:t>
        <a:bodyPr/>
        <a:lstStyle/>
        <a:p>
          <a:r>
            <a:rPr lang="es-ES"/>
            <a:t>Búsqueda</a:t>
          </a:r>
          <a:endParaRPr lang="en-US"/>
        </a:p>
      </dgm:t>
    </dgm:pt>
    <dgm:pt modelId="{991604AE-35F8-473D-B709-5B52A3376B29}" type="parTrans" cxnId="{61B923E0-1356-4003-8C49-AB6262BE54AE}">
      <dgm:prSet/>
      <dgm:spPr/>
      <dgm:t>
        <a:bodyPr/>
        <a:lstStyle/>
        <a:p>
          <a:endParaRPr lang="en-US"/>
        </a:p>
      </dgm:t>
    </dgm:pt>
    <dgm:pt modelId="{A77BB601-2E93-4D33-8298-5CF99D4DD74E}" type="sibTrans" cxnId="{61B923E0-1356-4003-8C49-AB6262BE54AE}">
      <dgm:prSet/>
      <dgm:spPr/>
      <dgm:t>
        <a:bodyPr/>
        <a:lstStyle/>
        <a:p>
          <a:endParaRPr lang="en-US"/>
        </a:p>
      </dgm:t>
    </dgm:pt>
    <dgm:pt modelId="{A44D931C-20F0-4C70-8DC9-9152FB8E3910}">
      <dgm:prSet/>
      <dgm:spPr/>
      <dgm:t>
        <a:bodyPr/>
        <a:lstStyle/>
        <a:p>
          <a:r>
            <a:rPr lang="es-ES"/>
            <a:t>Extracción</a:t>
          </a:r>
          <a:endParaRPr lang="en-US"/>
        </a:p>
      </dgm:t>
    </dgm:pt>
    <dgm:pt modelId="{7AC0EAB4-25EF-4F61-841D-0EA7272D5380}" type="parTrans" cxnId="{DB9B0C03-2001-498A-A014-E52FD16431B1}">
      <dgm:prSet/>
      <dgm:spPr/>
      <dgm:t>
        <a:bodyPr/>
        <a:lstStyle/>
        <a:p>
          <a:endParaRPr lang="en-US"/>
        </a:p>
      </dgm:t>
    </dgm:pt>
    <dgm:pt modelId="{4B0C54E3-B5F0-4A00-B828-AAB4CCF699AB}" type="sibTrans" cxnId="{DB9B0C03-2001-498A-A014-E52FD16431B1}">
      <dgm:prSet/>
      <dgm:spPr/>
      <dgm:t>
        <a:bodyPr/>
        <a:lstStyle/>
        <a:p>
          <a:endParaRPr lang="en-US"/>
        </a:p>
      </dgm:t>
    </dgm:pt>
    <dgm:pt modelId="{E8383E50-E83B-4B98-9E5C-1C90EA9EFC4D}">
      <dgm:prSet/>
      <dgm:spPr/>
      <dgm:t>
        <a:bodyPr/>
        <a:lstStyle/>
        <a:p>
          <a:r>
            <a:rPr lang="es-ES"/>
            <a:t>Comparación</a:t>
          </a:r>
          <a:endParaRPr lang="en-US"/>
        </a:p>
      </dgm:t>
    </dgm:pt>
    <dgm:pt modelId="{9B732705-C3B2-43C0-BEB5-EB3850D2C07D}" type="parTrans" cxnId="{4A7C7E19-9806-4BD4-B3DB-434D4656F24B}">
      <dgm:prSet/>
      <dgm:spPr/>
      <dgm:t>
        <a:bodyPr/>
        <a:lstStyle/>
        <a:p>
          <a:endParaRPr lang="en-US"/>
        </a:p>
      </dgm:t>
    </dgm:pt>
    <dgm:pt modelId="{B95A7DA9-9F86-40F1-87EC-B326B4CFFC42}" type="sibTrans" cxnId="{4A7C7E19-9806-4BD4-B3DB-434D4656F24B}">
      <dgm:prSet/>
      <dgm:spPr/>
      <dgm:t>
        <a:bodyPr/>
        <a:lstStyle/>
        <a:p>
          <a:endParaRPr lang="en-US"/>
        </a:p>
      </dgm:t>
    </dgm:pt>
    <dgm:pt modelId="{A3C454DC-C215-4E36-BB92-B2813364402D}" type="pres">
      <dgm:prSet presAssocID="{CD841FAF-57F2-4201-ABB2-E378DCA691E6}" presName="linear" presStyleCnt="0">
        <dgm:presLayoutVars>
          <dgm:animLvl val="lvl"/>
          <dgm:resizeHandles val="exact"/>
        </dgm:presLayoutVars>
      </dgm:prSet>
      <dgm:spPr/>
    </dgm:pt>
    <dgm:pt modelId="{DF66F056-A689-4523-A314-83A86CA68D20}" type="pres">
      <dgm:prSet presAssocID="{1E032C87-1371-46E9-9224-5F3B5F0F5C5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7A34D06-85F4-4577-82CA-144D4F0175C4}" type="pres">
      <dgm:prSet presAssocID="{ABB6201A-57BA-4620-8BD6-F892474E9E21}" presName="spacer" presStyleCnt="0"/>
      <dgm:spPr/>
    </dgm:pt>
    <dgm:pt modelId="{4AC62AED-7924-4A86-B657-E305D647E433}" type="pres">
      <dgm:prSet presAssocID="{98D6844C-84B0-46CA-8728-165F7B53CFF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A39BF8-FD9D-4BDD-B9A0-6E8E141D95D8}" type="pres">
      <dgm:prSet presAssocID="{797BC738-A8AF-443F-B0DB-88A9588CF8C3}" presName="spacer" presStyleCnt="0"/>
      <dgm:spPr/>
    </dgm:pt>
    <dgm:pt modelId="{4DFA5C6C-A2D8-4CE3-88DC-9919C124BFD3}" type="pres">
      <dgm:prSet presAssocID="{FAC1A4DD-B7D6-49EB-B853-30C7BE057D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439823D-A680-4A1C-8F20-01C13A873FB7}" type="pres">
      <dgm:prSet presAssocID="{A77BB601-2E93-4D33-8298-5CF99D4DD74E}" presName="spacer" presStyleCnt="0"/>
      <dgm:spPr/>
    </dgm:pt>
    <dgm:pt modelId="{C6BF44B8-43C3-4732-BBC3-8AA3B49CA73F}" type="pres">
      <dgm:prSet presAssocID="{A44D931C-20F0-4C70-8DC9-9152FB8E391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E733A3E-6DEA-400E-AE20-DAC8488343D5}" type="pres">
      <dgm:prSet presAssocID="{4B0C54E3-B5F0-4A00-B828-AAB4CCF699AB}" presName="spacer" presStyleCnt="0"/>
      <dgm:spPr/>
    </dgm:pt>
    <dgm:pt modelId="{9C25244A-9FB2-470F-B45F-248C2C4ED3AF}" type="pres">
      <dgm:prSet presAssocID="{E8383E50-E83B-4B98-9E5C-1C90EA9EFC4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B9B0C03-2001-498A-A014-E52FD16431B1}" srcId="{CD841FAF-57F2-4201-ABB2-E378DCA691E6}" destId="{A44D931C-20F0-4C70-8DC9-9152FB8E3910}" srcOrd="3" destOrd="0" parTransId="{7AC0EAB4-25EF-4F61-841D-0EA7272D5380}" sibTransId="{4B0C54E3-B5F0-4A00-B828-AAB4CCF699AB}"/>
    <dgm:cxn modelId="{4A7C7E19-9806-4BD4-B3DB-434D4656F24B}" srcId="{CD841FAF-57F2-4201-ABB2-E378DCA691E6}" destId="{E8383E50-E83B-4B98-9E5C-1C90EA9EFC4D}" srcOrd="4" destOrd="0" parTransId="{9B732705-C3B2-43C0-BEB5-EB3850D2C07D}" sibTransId="{B95A7DA9-9F86-40F1-87EC-B326B4CFFC42}"/>
    <dgm:cxn modelId="{87BBE22B-06CB-4B09-8305-705D8D047DFA}" type="presOf" srcId="{E8383E50-E83B-4B98-9E5C-1C90EA9EFC4D}" destId="{9C25244A-9FB2-470F-B45F-248C2C4ED3AF}" srcOrd="0" destOrd="0" presId="urn:microsoft.com/office/officeart/2005/8/layout/vList2"/>
    <dgm:cxn modelId="{46D38161-2FF0-4734-AEA0-7602C1A928E5}" type="presOf" srcId="{CD841FAF-57F2-4201-ABB2-E378DCA691E6}" destId="{A3C454DC-C215-4E36-BB92-B2813364402D}" srcOrd="0" destOrd="0" presId="urn:microsoft.com/office/officeart/2005/8/layout/vList2"/>
    <dgm:cxn modelId="{4B61A167-F150-4702-B8B6-5C65D2AFCFEE}" type="presOf" srcId="{98D6844C-84B0-46CA-8728-165F7B53CFF8}" destId="{4AC62AED-7924-4A86-B657-E305D647E433}" srcOrd="0" destOrd="0" presId="urn:microsoft.com/office/officeart/2005/8/layout/vList2"/>
    <dgm:cxn modelId="{0E5F7997-CA1F-439B-939F-504B2A0A2159}" type="presOf" srcId="{A44D931C-20F0-4C70-8DC9-9152FB8E3910}" destId="{C6BF44B8-43C3-4732-BBC3-8AA3B49CA73F}" srcOrd="0" destOrd="0" presId="urn:microsoft.com/office/officeart/2005/8/layout/vList2"/>
    <dgm:cxn modelId="{0D7144C5-8585-44F9-BAF1-5D72344A2E7C}" type="presOf" srcId="{1E032C87-1371-46E9-9224-5F3B5F0F5C5B}" destId="{DF66F056-A689-4523-A314-83A86CA68D20}" srcOrd="0" destOrd="0" presId="urn:microsoft.com/office/officeart/2005/8/layout/vList2"/>
    <dgm:cxn modelId="{95358EDC-5A37-4B3E-86D8-7D78F35EDDFD}" type="presOf" srcId="{FAC1A4DD-B7D6-49EB-B853-30C7BE057D70}" destId="{4DFA5C6C-A2D8-4CE3-88DC-9919C124BFD3}" srcOrd="0" destOrd="0" presId="urn:microsoft.com/office/officeart/2005/8/layout/vList2"/>
    <dgm:cxn modelId="{61B923E0-1356-4003-8C49-AB6262BE54AE}" srcId="{CD841FAF-57F2-4201-ABB2-E378DCA691E6}" destId="{FAC1A4DD-B7D6-49EB-B853-30C7BE057D70}" srcOrd="2" destOrd="0" parTransId="{991604AE-35F8-473D-B709-5B52A3376B29}" sibTransId="{A77BB601-2E93-4D33-8298-5CF99D4DD74E}"/>
    <dgm:cxn modelId="{42CBC1E7-F8C8-473C-B1DC-CCF67B639F46}" srcId="{CD841FAF-57F2-4201-ABB2-E378DCA691E6}" destId="{98D6844C-84B0-46CA-8728-165F7B53CFF8}" srcOrd="1" destOrd="0" parTransId="{0CC5AD79-6334-48FA-A26E-A7EDE5FA6649}" sibTransId="{797BC738-A8AF-443F-B0DB-88A9588CF8C3}"/>
    <dgm:cxn modelId="{52268AFD-D2DA-459E-B586-1A5C0BAA61EB}" srcId="{CD841FAF-57F2-4201-ABB2-E378DCA691E6}" destId="{1E032C87-1371-46E9-9224-5F3B5F0F5C5B}" srcOrd="0" destOrd="0" parTransId="{E00A488E-F143-4A48-A703-8E322232E370}" sibTransId="{ABB6201A-57BA-4620-8BD6-F892474E9E21}"/>
    <dgm:cxn modelId="{0C64C953-E772-4624-B8CA-A420E56BA5F7}" type="presParOf" srcId="{A3C454DC-C215-4E36-BB92-B2813364402D}" destId="{DF66F056-A689-4523-A314-83A86CA68D20}" srcOrd="0" destOrd="0" presId="urn:microsoft.com/office/officeart/2005/8/layout/vList2"/>
    <dgm:cxn modelId="{D560F5E5-3B8E-4E25-905D-B7DD1D3DE1F8}" type="presParOf" srcId="{A3C454DC-C215-4E36-BB92-B2813364402D}" destId="{C7A34D06-85F4-4577-82CA-144D4F0175C4}" srcOrd="1" destOrd="0" presId="urn:microsoft.com/office/officeart/2005/8/layout/vList2"/>
    <dgm:cxn modelId="{3F1E28B9-99F5-40D1-97F1-6E5D01CC35D6}" type="presParOf" srcId="{A3C454DC-C215-4E36-BB92-B2813364402D}" destId="{4AC62AED-7924-4A86-B657-E305D647E433}" srcOrd="2" destOrd="0" presId="urn:microsoft.com/office/officeart/2005/8/layout/vList2"/>
    <dgm:cxn modelId="{CB512FE2-CB97-4BC2-9943-86BA299C8A29}" type="presParOf" srcId="{A3C454DC-C215-4E36-BB92-B2813364402D}" destId="{67A39BF8-FD9D-4BDD-B9A0-6E8E141D95D8}" srcOrd="3" destOrd="0" presId="urn:microsoft.com/office/officeart/2005/8/layout/vList2"/>
    <dgm:cxn modelId="{76EA53AA-0F8B-4874-8AAE-88933A3141AA}" type="presParOf" srcId="{A3C454DC-C215-4E36-BB92-B2813364402D}" destId="{4DFA5C6C-A2D8-4CE3-88DC-9919C124BFD3}" srcOrd="4" destOrd="0" presId="urn:microsoft.com/office/officeart/2005/8/layout/vList2"/>
    <dgm:cxn modelId="{48412F48-AA8D-41D0-AE07-20E239C794C2}" type="presParOf" srcId="{A3C454DC-C215-4E36-BB92-B2813364402D}" destId="{F439823D-A680-4A1C-8F20-01C13A873FB7}" srcOrd="5" destOrd="0" presId="urn:microsoft.com/office/officeart/2005/8/layout/vList2"/>
    <dgm:cxn modelId="{AF5A5B6E-1BD0-484F-8190-FC3F9B4DDDB2}" type="presParOf" srcId="{A3C454DC-C215-4E36-BB92-B2813364402D}" destId="{C6BF44B8-43C3-4732-BBC3-8AA3B49CA73F}" srcOrd="6" destOrd="0" presId="urn:microsoft.com/office/officeart/2005/8/layout/vList2"/>
    <dgm:cxn modelId="{C6BE9E4B-08CF-408C-B046-EE0A7F3974FC}" type="presParOf" srcId="{A3C454DC-C215-4E36-BB92-B2813364402D}" destId="{2E733A3E-6DEA-400E-AE20-DAC8488343D5}" srcOrd="7" destOrd="0" presId="urn:microsoft.com/office/officeart/2005/8/layout/vList2"/>
    <dgm:cxn modelId="{A7A8CB93-3BA7-429F-9AC9-059AEF5AA184}" type="presParOf" srcId="{A3C454DC-C215-4E36-BB92-B2813364402D}" destId="{9C25244A-9FB2-470F-B45F-248C2C4ED3A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F5DBF8-6C94-404B-8C4F-50B880FD702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861C5C-612F-4AB6-A463-2222D62FD1FF}">
      <dgm:prSet/>
      <dgm:spPr/>
      <dgm:t>
        <a:bodyPr/>
        <a:lstStyle/>
        <a:p>
          <a:r>
            <a:rPr lang="es-ES"/>
            <a:t>&lt;</a:t>
          </a:r>
          <a:endParaRPr lang="en-US"/>
        </a:p>
      </dgm:t>
    </dgm:pt>
    <dgm:pt modelId="{3722B427-7C49-41F8-B0CE-D09EE32A69BA}" type="parTrans" cxnId="{B268288E-F15A-463D-9375-0CE37EE56580}">
      <dgm:prSet/>
      <dgm:spPr/>
      <dgm:t>
        <a:bodyPr/>
        <a:lstStyle/>
        <a:p>
          <a:endParaRPr lang="en-US"/>
        </a:p>
      </dgm:t>
    </dgm:pt>
    <dgm:pt modelId="{47B44274-7822-4014-8057-D5C0472D8241}" type="sibTrans" cxnId="{B268288E-F15A-463D-9375-0CE37EE56580}">
      <dgm:prSet/>
      <dgm:spPr/>
      <dgm:t>
        <a:bodyPr/>
        <a:lstStyle/>
        <a:p>
          <a:endParaRPr lang="en-US"/>
        </a:p>
      </dgm:t>
    </dgm:pt>
    <dgm:pt modelId="{3869F4B2-1541-4EEE-8203-A806F7B77984}">
      <dgm:prSet/>
      <dgm:spPr/>
      <dgm:t>
        <a:bodyPr/>
        <a:lstStyle/>
        <a:p>
          <a:r>
            <a:rPr lang="es-ES"/>
            <a:t>&gt;</a:t>
          </a:r>
          <a:endParaRPr lang="en-US"/>
        </a:p>
      </dgm:t>
    </dgm:pt>
    <dgm:pt modelId="{3FF18E7E-DD45-4F36-821E-318BB9E4C03F}" type="parTrans" cxnId="{DE5959B6-25B5-4DDC-83AD-7EF32A8C3B07}">
      <dgm:prSet/>
      <dgm:spPr/>
      <dgm:t>
        <a:bodyPr/>
        <a:lstStyle/>
        <a:p>
          <a:endParaRPr lang="en-US"/>
        </a:p>
      </dgm:t>
    </dgm:pt>
    <dgm:pt modelId="{D34D13FD-5BE5-404E-B9D2-8450FFD6D3BF}" type="sibTrans" cxnId="{DE5959B6-25B5-4DDC-83AD-7EF32A8C3B07}">
      <dgm:prSet/>
      <dgm:spPr/>
      <dgm:t>
        <a:bodyPr/>
        <a:lstStyle/>
        <a:p>
          <a:endParaRPr lang="en-US"/>
        </a:p>
      </dgm:t>
    </dgm:pt>
    <dgm:pt modelId="{419B6D70-B573-413C-900A-711A3AD26E92}">
      <dgm:prSet/>
      <dgm:spPr/>
      <dgm:t>
        <a:bodyPr/>
        <a:lstStyle/>
        <a:p>
          <a:r>
            <a:rPr lang="es-ES"/>
            <a:t>&lt;=</a:t>
          </a:r>
          <a:endParaRPr lang="en-US"/>
        </a:p>
      </dgm:t>
    </dgm:pt>
    <dgm:pt modelId="{39DB577D-9169-4A9B-8127-43DB593DD1CE}" type="parTrans" cxnId="{FA67A643-D953-44EF-9506-4CF217E67679}">
      <dgm:prSet/>
      <dgm:spPr/>
      <dgm:t>
        <a:bodyPr/>
        <a:lstStyle/>
        <a:p>
          <a:endParaRPr lang="en-US"/>
        </a:p>
      </dgm:t>
    </dgm:pt>
    <dgm:pt modelId="{BCF8C45C-5A8A-461B-85EA-27F0C4A42497}" type="sibTrans" cxnId="{FA67A643-D953-44EF-9506-4CF217E67679}">
      <dgm:prSet/>
      <dgm:spPr/>
      <dgm:t>
        <a:bodyPr/>
        <a:lstStyle/>
        <a:p>
          <a:endParaRPr lang="en-US"/>
        </a:p>
      </dgm:t>
    </dgm:pt>
    <dgm:pt modelId="{AD0997CF-8804-461F-BCD3-6995261BC104}">
      <dgm:prSet/>
      <dgm:spPr/>
      <dgm:t>
        <a:bodyPr/>
        <a:lstStyle/>
        <a:p>
          <a:r>
            <a:rPr lang="es-ES"/>
            <a:t>&gt;=</a:t>
          </a:r>
          <a:endParaRPr lang="en-US"/>
        </a:p>
      </dgm:t>
    </dgm:pt>
    <dgm:pt modelId="{D31008DB-641E-42AA-A231-A5F085E48BFA}" type="parTrans" cxnId="{FCA33AF0-211F-4E2E-AF4C-912F846D5B59}">
      <dgm:prSet/>
      <dgm:spPr/>
      <dgm:t>
        <a:bodyPr/>
        <a:lstStyle/>
        <a:p>
          <a:endParaRPr lang="en-US"/>
        </a:p>
      </dgm:t>
    </dgm:pt>
    <dgm:pt modelId="{167033F9-83BF-4364-BA13-1E7543479F42}" type="sibTrans" cxnId="{FCA33AF0-211F-4E2E-AF4C-912F846D5B59}">
      <dgm:prSet/>
      <dgm:spPr/>
      <dgm:t>
        <a:bodyPr/>
        <a:lstStyle/>
        <a:p>
          <a:endParaRPr lang="en-US"/>
        </a:p>
      </dgm:t>
    </dgm:pt>
    <dgm:pt modelId="{409EE9AE-FFD1-4E4D-9D44-DB505BEA4AC7}">
      <dgm:prSet/>
      <dgm:spPr/>
      <dgm:t>
        <a:bodyPr/>
        <a:lstStyle/>
        <a:p>
          <a:r>
            <a:rPr lang="es-ES"/>
            <a:t>==</a:t>
          </a:r>
          <a:endParaRPr lang="en-US"/>
        </a:p>
      </dgm:t>
    </dgm:pt>
    <dgm:pt modelId="{09E9020F-B365-4D0A-A837-31C07373E681}" type="parTrans" cxnId="{2DA9A5AF-5F00-483C-BE38-EA8EEB0B0AA6}">
      <dgm:prSet/>
      <dgm:spPr/>
      <dgm:t>
        <a:bodyPr/>
        <a:lstStyle/>
        <a:p>
          <a:endParaRPr lang="en-US"/>
        </a:p>
      </dgm:t>
    </dgm:pt>
    <dgm:pt modelId="{EED42409-83CB-4663-AF5C-38800300A199}" type="sibTrans" cxnId="{2DA9A5AF-5F00-483C-BE38-EA8EEB0B0AA6}">
      <dgm:prSet/>
      <dgm:spPr/>
      <dgm:t>
        <a:bodyPr/>
        <a:lstStyle/>
        <a:p>
          <a:endParaRPr lang="en-US"/>
        </a:p>
      </dgm:t>
    </dgm:pt>
    <dgm:pt modelId="{F5E0FFD0-D17F-4E37-BC2B-DC40FA5630F3}">
      <dgm:prSet/>
      <dgm:spPr/>
      <dgm:t>
        <a:bodyPr/>
        <a:lstStyle/>
        <a:p>
          <a:r>
            <a:rPr lang="es-ES"/>
            <a:t>!=</a:t>
          </a:r>
          <a:endParaRPr lang="en-US"/>
        </a:p>
      </dgm:t>
    </dgm:pt>
    <dgm:pt modelId="{EA6DC79E-DC1A-4DE1-A5CC-C5838B60BB75}" type="parTrans" cxnId="{2FD26C59-58A5-4D55-AC50-D6591FF8CF51}">
      <dgm:prSet/>
      <dgm:spPr/>
      <dgm:t>
        <a:bodyPr/>
        <a:lstStyle/>
        <a:p>
          <a:endParaRPr lang="en-US"/>
        </a:p>
      </dgm:t>
    </dgm:pt>
    <dgm:pt modelId="{88BB7C90-77D8-467B-866F-EBED2AF034E7}" type="sibTrans" cxnId="{2FD26C59-58A5-4D55-AC50-D6591FF8CF51}">
      <dgm:prSet/>
      <dgm:spPr/>
      <dgm:t>
        <a:bodyPr/>
        <a:lstStyle/>
        <a:p>
          <a:endParaRPr lang="en-US"/>
        </a:p>
      </dgm:t>
    </dgm:pt>
    <dgm:pt modelId="{906A76E7-29B0-4871-9EDF-DAC8AC21DFAF}" type="pres">
      <dgm:prSet presAssocID="{E1F5DBF8-6C94-404B-8C4F-50B880FD702C}" presName="vert0" presStyleCnt="0">
        <dgm:presLayoutVars>
          <dgm:dir/>
          <dgm:animOne val="branch"/>
          <dgm:animLvl val="lvl"/>
        </dgm:presLayoutVars>
      </dgm:prSet>
      <dgm:spPr/>
    </dgm:pt>
    <dgm:pt modelId="{47A5D05D-BA2B-41DA-BE4B-BF47E5AA5B07}" type="pres">
      <dgm:prSet presAssocID="{A8861C5C-612F-4AB6-A463-2222D62FD1FF}" presName="thickLine" presStyleLbl="alignNode1" presStyleIdx="0" presStyleCnt="6"/>
      <dgm:spPr/>
    </dgm:pt>
    <dgm:pt modelId="{F37A95EE-61C0-43AD-9608-4FFA3F726655}" type="pres">
      <dgm:prSet presAssocID="{A8861C5C-612F-4AB6-A463-2222D62FD1FF}" presName="horz1" presStyleCnt="0"/>
      <dgm:spPr/>
    </dgm:pt>
    <dgm:pt modelId="{A3DD8E4E-09BD-4E1E-B9B6-C5F921A9745A}" type="pres">
      <dgm:prSet presAssocID="{A8861C5C-612F-4AB6-A463-2222D62FD1FF}" presName="tx1" presStyleLbl="revTx" presStyleIdx="0" presStyleCnt="6"/>
      <dgm:spPr/>
    </dgm:pt>
    <dgm:pt modelId="{DC4FBEBB-65E7-47DA-9EEB-40FD0AC05AA0}" type="pres">
      <dgm:prSet presAssocID="{A8861C5C-612F-4AB6-A463-2222D62FD1FF}" presName="vert1" presStyleCnt="0"/>
      <dgm:spPr/>
    </dgm:pt>
    <dgm:pt modelId="{5251F681-EEFB-4DE7-BD25-7F99598B4CB1}" type="pres">
      <dgm:prSet presAssocID="{3869F4B2-1541-4EEE-8203-A806F7B77984}" presName="thickLine" presStyleLbl="alignNode1" presStyleIdx="1" presStyleCnt="6"/>
      <dgm:spPr/>
    </dgm:pt>
    <dgm:pt modelId="{52525937-BD5D-42EA-9773-07156F05B371}" type="pres">
      <dgm:prSet presAssocID="{3869F4B2-1541-4EEE-8203-A806F7B77984}" presName="horz1" presStyleCnt="0"/>
      <dgm:spPr/>
    </dgm:pt>
    <dgm:pt modelId="{C6FA78A8-80AB-4DB1-96B6-D1B5B0BEAB5E}" type="pres">
      <dgm:prSet presAssocID="{3869F4B2-1541-4EEE-8203-A806F7B77984}" presName="tx1" presStyleLbl="revTx" presStyleIdx="1" presStyleCnt="6"/>
      <dgm:spPr/>
    </dgm:pt>
    <dgm:pt modelId="{FD98CC4A-B5D3-4EE1-9F43-98C18471E8A4}" type="pres">
      <dgm:prSet presAssocID="{3869F4B2-1541-4EEE-8203-A806F7B77984}" presName="vert1" presStyleCnt="0"/>
      <dgm:spPr/>
    </dgm:pt>
    <dgm:pt modelId="{FB18849F-5242-4400-A4D7-A7B2E77A4CF1}" type="pres">
      <dgm:prSet presAssocID="{419B6D70-B573-413C-900A-711A3AD26E92}" presName="thickLine" presStyleLbl="alignNode1" presStyleIdx="2" presStyleCnt="6"/>
      <dgm:spPr/>
    </dgm:pt>
    <dgm:pt modelId="{1DF20795-ABC4-4A1F-A7F5-F3D2E6BE5B3D}" type="pres">
      <dgm:prSet presAssocID="{419B6D70-B573-413C-900A-711A3AD26E92}" presName="horz1" presStyleCnt="0"/>
      <dgm:spPr/>
    </dgm:pt>
    <dgm:pt modelId="{679646C1-6ED4-4E0E-A887-8BA682A03D6B}" type="pres">
      <dgm:prSet presAssocID="{419B6D70-B573-413C-900A-711A3AD26E92}" presName="tx1" presStyleLbl="revTx" presStyleIdx="2" presStyleCnt="6"/>
      <dgm:spPr/>
    </dgm:pt>
    <dgm:pt modelId="{A0984C18-82DF-47EE-B504-93A6400BA118}" type="pres">
      <dgm:prSet presAssocID="{419B6D70-B573-413C-900A-711A3AD26E92}" presName="vert1" presStyleCnt="0"/>
      <dgm:spPr/>
    </dgm:pt>
    <dgm:pt modelId="{FC76487E-3D1B-4041-B1E3-71EAC5257FAA}" type="pres">
      <dgm:prSet presAssocID="{AD0997CF-8804-461F-BCD3-6995261BC104}" presName="thickLine" presStyleLbl="alignNode1" presStyleIdx="3" presStyleCnt="6"/>
      <dgm:spPr/>
    </dgm:pt>
    <dgm:pt modelId="{125F6AB7-186D-4844-8022-9E062AA602B9}" type="pres">
      <dgm:prSet presAssocID="{AD0997CF-8804-461F-BCD3-6995261BC104}" presName="horz1" presStyleCnt="0"/>
      <dgm:spPr/>
    </dgm:pt>
    <dgm:pt modelId="{27E72C3E-8617-4F52-AE2A-42F21096B725}" type="pres">
      <dgm:prSet presAssocID="{AD0997CF-8804-461F-BCD3-6995261BC104}" presName="tx1" presStyleLbl="revTx" presStyleIdx="3" presStyleCnt="6"/>
      <dgm:spPr/>
    </dgm:pt>
    <dgm:pt modelId="{4B905C1D-84C2-4C30-964F-6C2308FE89AD}" type="pres">
      <dgm:prSet presAssocID="{AD0997CF-8804-461F-BCD3-6995261BC104}" presName="vert1" presStyleCnt="0"/>
      <dgm:spPr/>
    </dgm:pt>
    <dgm:pt modelId="{BD18D17D-8626-4530-B811-F9D813356999}" type="pres">
      <dgm:prSet presAssocID="{409EE9AE-FFD1-4E4D-9D44-DB505BEA4AC7}" presName="thickLine" presStyleLbl="alignNode1" presStyleIdx="4" presStyleCnt="6"/>
      <dgm:spPr/>
    </dgm:pt>
    <dgm:pt modelId="{AD710393-6B4A-4DB3-97E8-B9AE07861AF7}" type="pres">
      <dgm:prSet presAssocID="{409EE9AE-FFD1-4E4D-9D44-DB505BEA4AC7}" presName="horz1" presStyleCnt="0"/>
      <dgm:spPr/>
    </dgm:pt>
    <dgm:pt modelId="{7633DE2D-F3C3-4423-9C87-D4E6FF5DD3C8}" type="pres">
      <dgm:prSet presAssocID="{409EE9AE-FFD1-4E4D-9D44-DB505BEA4AC7}" presName="tx1" presStyleLbl="revTx" presStyleIdx="4" presStyleCnt="6"/>
      <dgm:spPr/>
    </dgm:pt>
    <dgm:pt modelId="{B2F8BCD6-DBB2-4498-A4D3-05B5DD3BB1F0}" type="pres">
      <dgm:prSet presAssocID="{409EE9AE-FFD1-4E4D-9D44-DB505BEA4AC7}" presName="vert1" presStyleCnt="0"/>
      <dgm:spPr/>
    </dgm:pt>
    <dgm:pt modelId="{30D40668-55AA-407D-919D-89C4FF57AFD9}" type="pres">
      <dgm:prSet presAssocID="{F5E0FFD0-D17F-4E37-BC2B-DC40FA5630F3}" presName="thickLine" presStyleLbl="alignNode1" presStyleIdx="5" presStyleCnt="6"/>
      <dgm:spPr/>
    </dgm:pt>
    <dgm:pt modelId="{E7D94087-6F6F-4BF0-ADC4-A9C435247F02}" type="pres">
      <dgm:prSet presAssocID="{F5E0FFD0-D17F-4E37-BC2B-DC40FA5630F3}" presName="horz1" presStyleCnt="0"/>
      <dgm:spPr/>
    </dgm:pt>
    <dgm:pt modelId="{A2E330F3-D051-48D7-BE6B-65788FC294FF}" type="pres">
      <dgm:prSet presAssocID="{F5E0FFD0-D17F-4E37-BC2B-DC40FA5630F3}" presName="tx1" presStyleLbl="revTx" presStyleIdx="5" presStyleCnt="6"/>
      <dgm:spPr/>
    </dgm:pt>
    <dgm:pt modelId="{494FAC04-4FE6-47BC-8C82-40274E679D2F}" type="pres">
      <dgm:prSet presAssocID="{F5E0FFD0-D17F-4E37-BC2B-DC40FA5630F3}" presName="vert1" presStyleCnt="0"/>
      <dgm:spPr/>
    </dgm:pt>
  </dgm:ptLst>
  <dgm:cxnLst>
    <dgm:cxn modelId="{F0EFF636-B4B8-45C6-8FC7-E8D204369B59}" type="presOf" srcId="{419B6D70-B573-413C-900A-711A3AD26E92}" destId="{679646C1-6ED4-4E0E-A887-8BA682A03D6B}" srcOrd="0" destOrd="0" presId="urn:microsoft.com/office/officeart/2008/layout/LinedList"/>
    <dgm:cxn modelId="{2728CA42-CA3E-45E3-A907-35025BAFE2BF}" type="presOf" srcId="{E1F5DBF8-6C94-404B-8C4F-50B880FD702C}" destId="{906A76E7-29B0-4871-9EDF-DAC8AC21DFAF}" srcOrd="0" destOrd="0" presId="urn:microsoft.com/office/officeart/2008/layout/LinedList"/>
    <dgm:cxn modelId="{FA67A643-D953-44EF-9506-4CF217E67679}" srcId="{E1F5DBF8-6C94-404B-8C4F-50B880FD702C}" destId="{419B6D70-B573-413C-900A-711A3AD26E92}" srcOrd="2" destOrd="0" parTransId="{39DB577D-9169-4A9B-8127-43DB593DD1CE}" sibTransId="{BCF8C45C-5A8A-461B-85EA-27F0C4A42497}"/>
    <dgm:cxn modelId="{BF8E194E-09A5-4DB1-B034-0D2E277F74DB}" type="presOf" srcId="{F5E0FFD0-D17F-4E37-BC2B-DC40FA5630F3}" destId="{A2E330F3-D051-48D7-BE6B-65788FC294FF}" srcOrd="0" destOrd="0" presId="urn:microsoft.com/office/officeart/2008/layout/LinedList"/>
    <dgm:cxn modelId="{2FD26C59-58A5-4D55-AC50-D6591FF8CF51}" srcId="{E1F5DBF8-6C94-404B-8C4F-50B880FD702C}" destId="{F5E0FFD0-D17F-4E37-BC2B-DC40FA5630F3}" srcOrd="5" destOrd="0" parTransId="{EA6DC79E-DC1A-4DE1-A5CC-C5838B60BB75}" sibTransId="{88BB7C90-77D8-467B-866F-EBED2AF034E7}"/>
    <dgm:cxn modelId="{B268288E-F15A-463D-9375-0CE37EE56580}" srcId="{E1F5DBF8-6C94-404B-8C4F-50B880FD702C}" destId="{A8861C5C-612F-4AB6-A463-2222D62FD1FF}" srcOrd="0" destOrd="0" parTransId="{3722B427-7C49-41F8-B0CE-D09EE32A69BA}" sibTransId="{47B44274-7822-4014-8057-D5C0472D8241}"/>
    <dgm:cxn modelId="{EA0D28A8-5521-43AA-8CB4-6EF75A6DAA4D}" type="presOf" srcId="{A8861C5C-612F-4AB6-A463-2222D62FD1FF}" destId="{A3DD8E4E-09BD-4E1E-B9B6-C5F921A9745A}" srcOrd="0" destOrd="0" presId="urn:microsoft.com/office/officeart/2008/layout/LinedList"/>
    <dgm:cxn modelId="{2DA9A5AF-5F00-483C-BE38-EA8EEB0B0AA6}" srcId="{E1F5DBF8-6C94-404B-8C4F-50B880FD702C}" destId="{409EE9AE-FFD1-4E4D-9D44-DB505BEA4AC7}" srcOrd="4" destOrd="0" parTransId="{09E9020F-B365-4D0A-A837-31C07373E681}" sibTransId="{EED42409-83CB-4663-AF5C-38800300A199}"/>
    <dgm:cxn modelId="{DE5959B6-25B5-4DDC-83AD-7EF32A8C3B07}" srcId="{E1F5DBF8-6C94-404B-8C4F-50B880FD702C}" destId="{3869F4B2-1541-4EEE-8203-A806F7B77984}" srcOrd="1" destOrd="0" parTransId="{3FF18E7E-DD45-4F36-821E-318BB9E4C03F}" sibTransId="{D34D13FD-5BE5-404E-B9D2-8450FFD6D3BF}"/>
    <dgm:cxn modelId="{F785E7C2-FDF2-4164-8E6D-2B75D4C2DA3D}" type="presOf" srcId="{3869F4B2-1541-4EEE-8203-A806F7B77984}" destId="{C6FA78A8-80AB-4DB1-96B6-D1B5B0BEAB5E}" srcOrd="0" destOrd="0" presId="urn:microsoft.com/office/officeart/2008/layout/LinedList"/>
    <dgm:cxn modelId="{64A4D2C4-192D-40CC-AE98-B9FF8A8D0C63}" type="presOf" srcId="{409EE9AE-FFD1-4E4D-9D44-DB505BEA4AC7}" destId="{7633DE2D-F3C3-4423-9C87-D4E6FF5DD3C8}" srcOrd="0" destOrd="0" presId="urn:microsoft.com/office/officeart/2008/layout/LinedList"/>
    <dgm:cxn modelId="{6B3F7CD1-0C24-4AFB-9AA1-C3096367605F}" type="presOf" srcId="{AD0997CF-8804-461F-BCD3-6995261BC104}" destId="{27E72C3E-8617-4F52-AE2A-42F21096B725}" srcOrd="0" destOrd="0" presId="urn:microsoft.com/office/officeart/2008/layout/LinedList"/>
    <dgm:cxn modelId="{FCA33AF0-211F-4E2E-AF4C-912F846D5B59}" srcId="{E1F5DBF8-6C94-404B-8C4F-50B880FD702C}" destId="{AD0997CF-8804-461F-BCD3-6995261BC104}" srcOrd="3" destOrd="0" parTransId="{D31008DB-641E-42AA-A231-A5F085E48BFA}" sibTransId="{167033F9-83BF-4364-BA13-1E7543479F42}"/>
    <dgm:cxn modelId="{7C34BA54-EE0D-4670-B57A-F5E418C1D38E}" type="presParOf" srcId="{906A76E7-29B0-4871-9EDF-DAC8AC21DFAF}" destId="{47A5D05D-BA2B-41DA-BE4B-BF47E5AA5B07}" srcOrd="0" destOrd="0" presId="urn:microsoft.com/office/officeart/2008/layout/LinedList"/>
    <dgm:cxn modelId="{6C229C7E-B21F-4044-BA1B-1AFF7970CE32}" type="presParOf" srcId="{906A76E7-29B0-4871-9EDF-DAC8AC21DFAF}" destId="{F37A95EE-61C0-43AD-9608-4FFA3F726655}" srcOrd="1" destOrd="0" presId="urn:microsoft.com/office/officeart/2008/layout/LinedList"/>
    <dgm:cxn modelId="{9C7E17CB-A65C-490E-9632-00C97B8A30E3}" type="presParOf" srcId="{F37A95EE-61C0-43AD-9608-4FFA3F726655}" destId="{A3DD8E4E-09BD-4E1E-B9B6-C5F921A9745A}" srcOrd="0" destOrd="0" presId="urn:microsoft.com/office/officeart/2008/layout/LinedList"/>
    <dgm:cxn modelId="{5B0222FE-9748-4263-A3FC-ACB63A58EC76}" type="presParOf" srcId="{F37A95EE-61C0-43AD-9608-4FFA3F726655}" destId="{DC4FBEBB-65E7-47DA-9EEB-40FD0AC05AA0}" srcOrd="1" destOrd="0" presId="urn:microsoft.com/office/officeart/2008/layout/LinedList"/>
    <dgm:cxn modelId="{6B8DCD2F-0B9A-46AB-8647-8F26E6F7033C}" type="presParOf" srcId="{906A76E7-29B0-4871-9EDF-DAC8AC21DFAF}" destId="{5251F681-EEFB-4DE7-BD25-7F99598B4CB1}" srcOrd="2" destOrd="0" presId="urn:microsoft.com/office/officeart/2008/layout/LinedList"/>
    <dgm:cxn modelId="{1BAE302E-1CCC-43DA-A1A9-D11A2D14BEA3}" type="presParOf" srcId="{906A76E7-29B0-4871-9EDF-DAC8AC21DFAF}" destId="{52525937-BD5D-42EA-9773-07156F05B371}" srcOrd="3" destOrd="0" presId="urn:microsoft.com/office/officeart/2008/layout/LinedList"/>
    <dgm:cxn modelId="{E4C10D76-E484-43A3-BE47-55C9F8737090}" type="presParOf" srcId="{52525937-BD5D-42EA-9773-07156F05B371}" destId="{C6FA78A8-80AB-4DB1-96B6-D1B5B0BEAB5E}" srcOrd="0" destOrd="0" presId="urn:microsoft.com/office/officeart/2008/layout/LinedList"/>
    <dgm:cxn modelId="{7849EF16-9680-486E-88B8-9705D7C654C0}" type="presParOf" srcId="{52525937-BD5D-42EA-9773-07156F05B371}" destId="{FD98CC4A-B5D3-4EE1-9F43-98C18471E8A4}" srcOrd="1" destOrd="0" presId="urn:microsoft.com/office/officeart/2008/layout/LinedList"/>
    <dgm:cxn modelId="{407262C3-4A26-4D5C-96AB-FB8F5EF7DE3A}" type="presParOf" srcId="{906A76E7-29B0-4871-9EDF-DAC8AC21DFAF}" destId="{FB18849F-5242-4400-A4D7-A7B2E77A4CF1}" srcOrd="4" destOrd="0" presId="urn:microsoft.com/office/officeart/2008/layout/LinedList"/>
    <dgm:cxn modelId="{C1007D5D-9620-49DC-A150-D0B997697B4B}" type="presParOf" srcId="{906A76E7-29B0-4871-9EDF-DAC8AC21DFAF}" destId="{1DF20795-ABC4-4A1F-A7F5-F3D2E6BE5B3D}" srcOrd="5" destOrd="0" presId="urn:microsoft.com/office/officeart/2008/layout/LinedList"/>
    <dgm:cxn modelId="{FED4358D-973F-42E7-8B4D-40845EEF0728}" type="presParOf" srcId="{1DF20795-ABC4-4A1F-A7F5-F3D2E6BE5B3D}" destId="{679646C1-6ED4-4E0E-A887-8BA682A03D6B}" srcOrd="0" destOrd="0" presId="urn:microsoft.com/office/officeart/2008/layout/LinedList"/>
    <dgm:cxn modelId="{6D07F71B-E689-448A-A71A-A0DA2059AC74}" type="presParOf" srcId="{1DF20795-ABC4-4A1F-A7F5-F3D2E6BE5B3D}" destId="{A0984C18-82DF-47EE-B504-93A6400BA118}" srcOrd="1" destOrd="0" presId="urn:microsoft.com/office/officeart/2008/layout/LinedList"/>
    <dgm:cxn modelId="{38EAA1CA-4DC1-421C-85E9-C9AC5302526A}" type="presParOf" srcId="{906A76E7-29B0-4871-9EDF-DAC8AC21DFAF}" destId="{FC76487E-3D1B-4041-B1E3-71EAC5257FAA}" srcOrd="6" destOrd="0" presId="urn:microsoft.com/office/officeart/2008/layout/LinedList"/>
    <dgm:cxn modelId="{15420669-AFE9-4941-BD52-9A7A45426F75}" type="presParOf" srcId="{906A76E7-29B0-4871-9EDF-DAC8AC21DFAF}" destId="{125F6AB7-186D-4844-8022-9E062AA602B9}" srcOrd="7" destOrd="0" presId="urn:microsoft.com/office/officeart/2008/layout/LinedList"/>
    <dgm:cxn modelId="{843BBB84-9037-47AF-B0A2-5BFE5EF3A485}" type="presParOf" srcId="{125F6AB7-186D-4844-8022-9E062AA602B9}" destId="{27E72C3E-8617-4F52-AE2A-42F21096B725}" srcOrd="0" destOrd="0" presId="urn:microsoft.com/office/officeart/2008/layout/LinedList"/>
    <dgm:cxn modelId="{EBAAE38F-024B-4D63-8264-DD89DE4B758F}" type="presParOf" srcId="{125F6AB7-186D-4844-8022-9E062AA602B9}" destId="{4B905C1D-84C2-4C30-964F-6C2308FE89AD}" srcOrd="1" destOrd="0" presId="urn:microsoft.com/office/officeart/2008/layout/LinedList"/>
    <dgm:cxn modelId="{4131C6CE-F53E-49AC-8E5D-0475FE32588A}" type="presParOf" srcId="{906A76E7-29B0-4871-9EDF-DAC8AC21DFAF}" destId="{BD18D17D-8626-4530-B811-F9D813356999}" srcOrd="8" destOrd="0" presId="urn:microsoft.com/office/officeart/2008/layout/LinedList"/>
    <dgm:cxn modelId="{525E058F-EA7F-44FD-ADB4-7ECF7187240C}" type="presParOf" srcId="{906A76E7-29B0-4871-9EDF-DAC8AC21DFAF}" destId="{AD710393-6B4A-4DB3-97E8-B9AE07861AF7}" srcOrd="9" destOrd="0" presId="urn:microsoft.com/office/officeart/2008/layout/LinedList"/>
    <dgm:cxn modelId="{4CED1387-44D9-4DB7-A403-C3A692536FC2}" type="presParOf" srcId="{AD710393-6B4A-4DB3-97E8-B9AE07861AF7}" destId="{7633DE2D-F3C3-4423-9C87-D4E6FF5DD3C8}" srcOrd="0" destOrd="0" presId="urn:microsoft.com/office/officeart/2008/layout/LinedList"/>
    <dgm:cxn modelId="{E6E066A6-0009-4860-8B84-E3E45D2916CB}" type="presParOf" srcId="{AD710393-6B4A-4DB3-97E8-B9AE07861AF7}" destId="{B2F8BCD6-DBB2-4498-A4D3-05B5DD3BB1F0}" srcOrd="1" destOrd="0" presId="urn:microsoft.com/office/officeart/2008/layout/LinedList"/>
    <dgm:cxn modelId="{3822604E-C7A1-4466-AA11-BA4F5E4A628A}" type="presParOf" srcId="{906A76E7-29B0-4871-9EDF-DAC8AC21DFAF}" destId="{30D40668-55AA-407D-919D-89C4FF57AFD9}" srcOrd="10" destOrd="0" presId="urn:microsoft.com/office/officeart/2008/layout/LinedList"/>
    <dgm:cxn modelId="{DAAB7D7D-23C6-454F-9AEF-144D7557D62F}" type="presParOf" srcId="{906A76E7-29B0-4871-9EDF-DAC8AC21DFAF}" destId="{E7D94087-6F6F-4BF0-ADC4-A9C435247F02}" srcOrd="11" destOrd="0" presId="urn:microsoft.com/office/officeart/2008/layout/LinedList"/>
    <dgm:cxn modelId="{E698F6BA-D7F1-452E-87B0-FDC09E83B00F}" type="presParOf" srcId="{E7D94087-6F6F-4BF0-ADC4-A9C435247F02}" destId="{A2E330F3-D051-48D7-BE6B-65788FC294FF}" srcOrd="0" destOrd="0" presId="urn:microsoft.com/office/officeart/2008/layout/LinedList"/>
    <dgm:cxn modelId="{08074C2E-757D-4BD4-A127-D0C2FBD95E90}" type="presParOf" srcId="{E7D94087-6F6F-4BF0-ADC4-A9C435247F02}" destId="{494FAC04-4FE6-47BC-8C82-40274E679D2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36BF86-7078-4BDA-A8F0-DD8284F3DED5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A47BA48-6CDA-4D0B-B5B5-E4CBEE4B8F60}">
      <dgm:prSet/>
      <dgm:spPr/>
      <dgm:t>
        <a:bodyPr/>
        <a:lstStyle/>
        <a:p>
          <a:r>
            <a:rPr lang="es-ES"/>
            <a:t>And</a:t>
          </a:r>
          <a:endParaRPr lang="en-US"/>
        </a:p>
      </dgm:t>
    </dgm:pt>
    <dgm:pt modelId="{9D836E81-089D-4EE1-A99C-3FF929F22464}" type="parTrans" cxnId="{01EEA1B8-ECA2-4347-A8D5-12927BC739F5}">
      <dgm:prSet/>
      <dgm:spPr/>
      <dgm:t>
        <a:bodyPr/>
        <a:lstStyle/>
        <a:p>
          <a:endParaRPr lang="en-US"/>
        </a:p>
      </dgm:t>
    </dgm:pt>
    <dgm:pt modelId="{8DB0069F-C8AB-498D-A995-27686D1878BF}" type="sibTrans" cxnId="{01EEA1B8-ECA2-4347-A8D5-12927BC739F5}">
      <dgm:prSet/>
      <dgm:spPr/>
      <dgm:t>
        <a:bodyPr/>
        <a:lstStyle/>
        <a:p>
          <a:endParaRPr lang="en-US"/>
        </a:p>
      </dgm:t>
    </dgm:pt>
    <dgm:pt modelId="{C8430990-5096-41AA-BB90-0047A404E608}">
      <dgm:prSet/>
      <dgm:spPr/>
      <dgm:t>
        <a:bodyPr/>
        <a:lstStyle/>
        <a:p>
          <a:r>
            <a:rPr lang="es-ES"/>
            <a:t>Or</a:t>
          </a:r>
          <a:endParaRPr lang="en-US"/>
        </a:p>
      </dgm:t>
    </dgm:pt>
    <dgm:pt modelId="{51C14D0D-DC91-4506-A9ED-9374AFB86234}" type="parTrans" cxnId="{536A155D-2ABD-4BC9-8719-A3C0214678F7}">
      <dgm:prSet/>
      <dgm:spPr/>
      <dgm:t>
        <a:bodyPr/>
        <a:lstStyle/>
        <a:p>
          <a:endParaRPr lang="en-US"/>
        </a:p>
      </dgm:t>
    </dgm:pt>
    <dgm:pt modelId="{BFD67B31-D3DC-4222-9A20-11582576E253}" type="sibTrans" cxnId="{536A155D-2ABD-4BC9-8719-A3C0214678F7}">
      <dgm:prSet/>
      <dgm:spPr/>
      <dgm:t>
        <a:bodyPr/>
        <a:lstStyle/>
        <a:p>
          <a:endParaRPr lang="en-US"/>
        </a:p>
      </dgm:t>
    </dgm:pt>
    <dgm:pt modelId="{27682D56-AB92-4F06-99B4-E8FF67CC3B13}">
      <dgm:prSet/>
      <dgm:spPr/>
      <dgm:t>
        <a:bodyPr/>
        <a:lstStyle/>
        <a:p>
          <a:r>
            <a:rPr lang="es-ES"/>
            <a:t>not</a:t>
          </a:r>
          <a:endParaRPr lang="en-US"/>
        </a:p>
      </dgm:t>
    </dgm:pt>
    <dgm:pt modelId="{C980B9D5-B5D0-4AED-AFAA-9492036D52EE}" type="parTrans" cxnId="{9617E7FA-F60C-44D9-8871-615D4D17CB49}">
      <dgm:prSet/>
      <dgm:spPr/>
      <dgm:t>
        <a:bodyPr/>
        <a:lstStyle/>
        <a:p>
          <a:endParaRPr lang="en-US"/>
        </a:p>
      </dgm:t>
    </dgm:pt>
    <dgm:pt modelId="{97659E94-7E87-451E-8056-394FED55A87F}" type="sibTrans" cxnId="{9617E7FA-F60C-44D9-8871-615D4D17CB49}">
      <dgm:prSet/>
      <dgm:spPr/>
      <dgm:t>
        <a:bodyPr/>
        <a:lstStyle/>
        <a:p>
          <a:endParaRPr lang="en-US"/>
        </a:p>
      </dgm:t>
    </dgm:pt>
    <dgm:pt modelId="{358071D2-39F0-42D5-A3EB-2338D127EB00}" type="pres">
      <dgm:prSet presAssocID="{0736BF86-7078-4BDA-A8F0-DD8284F3DE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BA6DFE-F903-4B0E-803A-3072245F6F1F}" type="pres">
      <dgm:prSet presAssocID="{5A47BA48-6CDA-4D0B-B5B5-E4CBEE4B8F60}" presName="hierRoot1" presStyleCnt="0"/>
      <dgm:spPr/>
    </dgm:pt>
    <dgm:pt modelId="{A9158DA3-DA98-47C4-B985-81A16F31E651}" type="pres">
      <dgm:prSet presAssocID="{5A47BA48-6CDA-4D0B-B5B5-E4CBEE4B8F60}" presName="composite" presStyleCnt="0"/>
      <dgm:spPr/>
    </dgm:pt>
    <dgm:pt modelId="{7F09FE83-2763-4301-8C7D-B5FA6ECAFA68}" type="pres">
      <dgm:prSet presAssocID="{5A47BA48-6CDA-4D0B-B5B5-E4CBEE4B8F60}" presName="background" presStyleLbl="node0" presStyleIdx="0" presStyleCnt="3"/>
      <dgm:spPr/>
    </dgm:pt>
    <dgm:pt modelId="{64B9A219-002E-4702-95F3-DA5EF3100788}" type="pres">
      <dgm:prSet presAssocID="{5A47BA48-6CDA-4D0B-B5B5-E4CBEE4B8F60}" presName="text" presStyleLbl="fgAcc0" presStyleIdx="0" presStyleCnt="3">
        <dgm:presLayoutVars>
          <dgm:chPref val="3"/>
        </dgm:presLayoutVars>
      </dgm:prSet>
      <dgm:spPr/>
    </dgm:pt>
    <dgm:pt modelId="{354A4B53-3BCA-44E6-B216-A55E6BD7185B}" type="pres">
      <dgm:prSet presAssocID="{5A47BA48-6CDA-4D0B-B5B5-E4CBEE4B8F60}" presName="hierChild2" presStyleCnt="0"/>
      <dgm:spPr/>
    </dgm:pt>
    <dgm:pt modelId="{880509AC-3741-47DF-B507-633D55063C8E}" type="pres">
      <dgm:prSet presAssocID="{C8430990-5096-41AA-BB90-0047A404E608}" presName="hierRoot1" presStyleCnt="0"/>
      <dgm:spPr/>
    </dgm:pt>
    <dgm:pt modelId="{81567E5A-7CD6-4A20-8C24-0C4C5517810F}" type="pres">
      <dgm:prSet presAssocID="{C8430990-5096-41AA-BB90-0047A404E608}" presName="composite" presStyleCnt="0"/>
      <dgm:spPr/>
    </dgm:pt>
    <dgm:pt modelId="{5A2FCEDB-4E2A-438F-BE1B-242DDE037BC0}" type="pres">
      <dgm:prSet presAssocID="{C8430990-5096-41AA-BB90-0047A404E608}" presName="background" presStyleLbl="node0" presStyleIdx="1" presStyleCnt="3"/>
      <dgm:spPr/>
    </dgm:pt>
    <dgm:pt modelId="{DEEB617E-1EA0-47EC-87E9-6C49F1C6EB62}" type="pres">
      <dgm:prSet presAssocID="{C8430990-5096-41AA-BB90-0047A404E608}" presName="text" presStyleLbl="fgAcc0" presStyleIdx="1" presStyleCnt="3">
        <dgm:presLayoutVars>
          <dgm:chPref val="3"/>
        </dgm:presLayoutVars>
      </dgm:prSet>
      <dgm:spPr/>
    </dgm:pt>
    <dgm:pt modelId="{FE1862BB-3E13-4726-BD9E-9B61EB2B0C4B}" type="pres">
      <dgm:prSet presAssocID="{C8430990-5096-41AA-BB90-0047A404E608}" presName="hierChild2" presStyleCnt="0"/>
      <dgm:spPr/>
    </dgm:pt>
    <dgm:pt modelId="{FFDCA0AA-AE8F-4BD0-9D97-C12131F08F49}" type="pres">
      <dgm:prSet presAssocID="{27682D56-AB92-4F06-99B4-E8FF67CC3B13}" presName="hierRoot1" presStyleCnt="0"/>
      <dgm:spPr/>
    </dgm:pt>
    <dgm:pt modelId="{10AC68D7-6195-44F7-8441-0651D201489E}" type="pres">
      <dgm:prSet presAssocID="{27682D56-AB92-4F06-99B4-E8FF67CC3B13}" presName="composite" presStyleCnt="0"/>
      <dgm:spPr/>
    </dgm:pt>
    <dgm:pt modelId="{5ACA7B27-089C-422B-A98F-D37D74025443}" type="pres">
      <dgm:prSet presAssocID="{27682D56-AB92-4F06-99B4-E8FF67CC3B13}" presName="background" presStyleLbl="node0" presStyleIdx="2" presStyleCnt="3"/>
      <dgm:spPr/>
    </dgm:pt>
    <dgm:pt modelId="{814D288B-ECA7-4BF4-BEF6-CF496A964118}" type="pres">
      <dgm:prSet presAssocID="{27682D56-AB92-4F06-99B4-E8FF67CC3B13}" presName="text" presStyleLbl="fgAcc0" presStyleIdx="2" presStyleCnt="3">
        <dgm:presLayoutVars>
          <dgm:chPref val="3"/>
        </dgm:presLayoutVars>
      </dgm:prSet>
      <dgm:spPr/>
    </dgm:pt>
    <dgm:pt modelId="{D87EE35A-631F-4A63-B88B-F17401B46061}" type="pres">
      <dgm:prSet presAssocID="{27682D56-AB92-4F06-99B4-E8FF67CC3B13}" presName="hierChild2" presStyleCnt="0"/>
      <dgm:spPr/>
    </dgm:pt>
  </dgm:ptLst>
  <dgm:cxnLst>
    <dgm:cxn modelId="{48A9D420-C860-4B25-ACDD-5B3DF9959691}" type="presOf" srcId="{0736BF86-7078-4BDA-A8F0-DD8284F3DED5}" destId="{358071D2-39F0-42D5-A3EB-2338D127EB00}" srcOrd="0" destOrd="0" presId="urn:microsoft.com/office/officeart/2005/8/layout/hierarchy1"/>
    <dgm:cxn modelId="{536A155D-2ABD-4BC9-8719-A3C0214678F7}" srcId="{0736BF86-7078-4BDA-A8F0-DD8284F3DED5}" destId="{C8430990-5096-41AA-BB90-0047A404E608}" srcOrd="1" destOrd="0" parTransId="{51C14D0D-DC91-4506-A9ED-9374AFB86234}" sibTransId="{BFD67B31-D3DC-4222-9A20-11582576E253}"/>
    <dgm:cxn modelId="{C42B6B57-4A93-4A3D-B964-C8A5982489CD}" type="presOf" srcId="{C8430990-5096-41AA-BB90-0047A404E608}" destId="{DEEB617E-1EA0-47EC-87E9-6C49F1C6EB62}" srcOrd="0" destOrd="0" presId="urn:microsoft.com/office/officeart/2005/8/layout/hierarchy1"/>
    <dgm:cxn modelId="{66BD5089-964F-4305-85D7-F355A96608E5}" type="presOf" srcId="{27682D56-AB92-4F06-99B4-E8FF67CC3B13}" destId="{814D288B-ECA7-4BF4-BEF6-CF496A964118}" srcOrd="0" destOrd="0" presId="urn:microsoft.com/office/officeart/2005/8/layout/hierarchy1"/>
    <dgm:cxn modelId="{22769197-3FE1-41B1-9EA2-4D96C4795D87}" type="presOf" srcId="{5A47BA48-6CDA-4D0B-B5B5-E4CBEE4B8F60}" destId="{64B9A219-002E-4702-95F3-DA5EF3100788}" srcOrd="0" destOrd="0" presId="urn:microsoft.com/office/officeart/2005/8/layout/hierarchy1"/>
    <dgm:cxn modelId="{01EEA1B8-ECA2-4347-A8D5-12927BC739F5}" srcId="{0736BF86-7078-4BDA-A8F0-DD8284F3DED5}" destId="{5A47BA48-6CDA-4D0B-B5B5-E4CBEE4B8F60}" srcOrd="0" destOrd="0" parTransId="{9D836E81-089D-4EE1-A99C-3FF929F22464}" sibTransId="{8DB0069F-C8AB-498D-A995-27686D1878BF}"/>
    <dgm:cxn modelId="{9617E7FA-F60C-44D9-8871-615D4D17CB49}" srcId="{0736BF86-7078-4BDA-A8F0-DD8284F3DED5}" destId="{27682D56-AB92-4F06-99B4-E8FF67CC3B13}" srcOrd="2" destOrd="0" parTransId="{C980B9D5-B5D0-4AED-AFAA-9492036D52EE}" sibTransId="{97659E94-7E87-451E-8056-394FED55A87F}"/>
    <dgm:cxn modelId="{1CF15CD3-9F87-448F-895B-8B3F98C00FD0}" type="presParOf" srcId="{358071D2-39F0-42D5-A3EB-2338D127EB00}" destId="{CDBA6DFE-F903-4B0E-803A-3072245F6F1F}" srcOrd="0" destOrd="0" presId="urn:microsoft.com/office/officeart/2005/8/layout/hierarchy1"/>
    <dgm:cxn modelId="{665C44EB-4B14-4034-A218-362E1366F193}" type="presParOf" srcId="{CDBA6DFE-F903-4B0E-803A-3072245F6F1F}" destId="{A9158DA3-DA98-47C4-B985-81A16F31E651}" srcOrd="0" destOrd="0" presId="urn:microsoft.com/office/officeart/2005/8/layout/hierarchy1"/>
    <dgm:cxn modelId="{E844E6C2-CF71-4A4F-B10B-FBA878EF83C0}" type="presParOf" srcId="{A9158DA3-DA98-47C4-B985-81A16F31E651}" destId="{7F09FE83-2763-4301-8C7D-B5FA6ECAFA68}" srcOrd="0" destOrd="0" presId="urn:microsoft.com/office/officeart/2005/8/layout/hierarchy1"/>
    <dgm:cxn modelId="{BEB0EDCA-58B9-4A7D-800A-AF7223450C48}" type="presParOf" srcId="{A9158DA3-DA98-47C4-B985-81A16F31E651}" destId="{64B9A219-002E-4702-95F3-DA5EF3100788}" srcOrd="1" destOrd="0" presId="urn:microsoft.com/office/officeart/2005/8/layout/hierarchy1"/>
    <dgm:cxn modelId="{05109529-04E4-4AE9-9CA2-CD32E06FFE1F}" type="presParOf" srcId="{CDBA6DFE-F903-4B0E-803A-3072245F6F1F}" destId="{354A4B53-3BCA-44E6-B216-A55E6BD7185B}" srcOrd="1" destOrd="0" presId="urn:microsoft.com/office/officeart/2005/8/layout/hierarchy1"/>
    <dgm:cxn modelId="{31BEE526-353E-4429-B58F-FE233DEFC0DE}" type="presParOf" srcId="{358071D2-39F0-42D5-A3EB-2338D127EB00}" destId="{880509AC-3741-47DF-B507-633D55063C8E}" srcOrd="1" destOrd="0" presId="urn:microsoft.com/office/officeart/2005/8/layout/hierarchy1"/>
    <dgm:cxn modelId="{FD748725-B40D-4C77-B7F7-3D3E28AF1A4C}" type="presParOf" srcId="{880509AC-3741-47DF-B507-633D55063C8E}" destId="{81567E5A-7CD6-4A20-8C24-0C4C5517810F}" srcOrd="0" destOrd="0" presId="urn:microsoft.com/office/officeart/2005/8/layout/hierarchy1"/>
    <dgm:cxn modelId="{FBEAC288-319E-4E4C-9033-4013D5833E14}" type="presParOf" srcId="{81567E5A-7CD6-4A20-8C24-0C4C5517810F}" destId="{5A2FCEDB-4E2A-438F-BE1B-242DDE037BC0}" srcOrd="0" destOrd="0" presId="urn:microsoft.com/office/officeart/2005/8/layout/hierarchy1"/>
    <dgm:cxn modelId="{3B6DFF4E-364F-4588-A7C9-692736EB35B1}" type="presParOf" srcId="{81567E5A-7CD6-4A20-8C24-0C4C5517810F}" destId="{DEEB617E-1EA0-47EC-87E9-6C49F1C6EB62}" srcOrd="1" destOrd="0" presId="urn:microsoft.com/office/officeart/2005/8/layout/hierarchy1"/>
    <dgm:cxn modelId="{EC6A7B9B-535C-4F9A-BF2A-C7C3DABF756B}" type="presParOf" srcId="{880509AC-3741-47DF-B507-633D55063C8E}" destId="{FE1862BB-3E13-4726-BD9E-9B61EB2B0C4B}" srcOrd="1" destOrd="0" presId="urn:microsoft.com/office/officeart/2005/8/layout/hierarchy1"/>
    <dgm:cxn modelId="{557D71CA-AE1B-4D56-B7A1-3875722002A0}" type="presParOf" srcId="{358071D2-39F0-42D5-A3EB-2338D127EB00}" destId="{FFDCA0AA-AE8F-4BD0-9D97-C12131F08F49}" srcOrd="2" destOrd="0" presId="urn:microsoft.com/office/officeart/2005/8/layout/hierarchy1"/>
    <dgm:cxn modelId="{EDDEA783-6EC1-4640-B291-0D7C8273CB7D}" type="presParOf" srcId="{FFDCA0AA-AE8F-4BD0-9D97-C12131F08F49}" destId="{10AC68D7-6195-44F7-8441-0651D201489E}" srcOrd="0" destOrd="0" presId="urn:microsoft.com/office/officeart/2005/8/layout/hierarchy1"/>
    <dgm:cxn modelId="{3CDAE6AC-6A9F-41C2-BD9D-13BBAA2FF2EA}" type="presParOf" srcId="{10AC68D7-6195-44F7-8441-0651D201489E}" destId="{5ACA7B27-089C-422B-A98F-D37D74025443}" srcOrd="0" destOrd="0" presId="urn:microsoft.com/office/officeart/2005/8/layout/hierarchy1"/>
    <dgm:cxn modelId="{F10EBD16-98CB-4EA7-AA4B-ED717B72925B}" type="presParOf" srcId="{10AC68D7-6195-44F7-8441-0651D201489E}" destId="{814D288B-ECA7-4BF4-BEF6-CF496A964118}" srcOrd="1" destOrd="0" presId="urn:microsoft.com/office/officeart/2005/8/layout/hierarchy1"/>
    <dgm:cxn modelId="{B915F1AE-39E0-4A47-B965-5E761351AB28}" type="presParOf" srcId="{FFDCA0AA-AE8F-4BD0-9D97-C12131F08F49}" destId="{D87EE35A-631F-4A63-B88B-F17401B460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305F4C-752F-43CE-83FF-0480DF397E1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E4B112C-09D1-4C99-BD97-33B886456AAF}">
      <dgm:prSet/>
      <dgm:spPr/>
      <dgm:t>
        <a:bodyPr/>
        <a:lstStyle/>
        <a:p>
          <a:r>
            <a:rPr lang="es-ES" dirty="0"/>
            <a:t>Mantienen el orden original</a:t>
          </a:r>
          <a:endParaRPr lang="en-US" dirty="0"/>
        </a:p>
      </dgm:t>
    </dgm:pt>
    <dgm:pt modelId="{6B5372CD-D404-4D24-AD7C-D6C22BF070DD}" type="parTrans" cxnId="{9130FA43-8F18-4413-975A-B2259215ED63}">
      <dgm:prSet/>
      <dgm:spPr/>
      <dgm:t>
        <a:bodyPr/>
        <a:lstStyle/>
        <a:p>
          <a:endParaRPr lang="en-US"/>
        </a:p>
      </dgm:t>
    </dgm:pt>
    <dgm:pt modelId="{75A92353-6CC3-449E-9A29-5B192F8B1A62}" type="sibTrans" cxnId="{9130FA43-8F18-4413-975A-B2259215ED63}">
      <dgm:prSet/>
      <dgm:spPr/>
      <dgm:t>
        <a:bodyPr/>
        <a:lstStyle/>
        <a:p>
          <a:endParaRPr lang="en-US"/>
        </a:p>
      </dgm:t>
    </dgm:pt>
    <dgm:pt modelId="{41556956-8B2C-4BD5-BFB7-764FFD2649A0}">
      <dgm:prSet/>
      <dgm:spPr/>
      <dgm:t>
        <a:bodyPr/>
        <a:lstStyle/>
        <a:p>
          <a:r>
            <a:rPr lang="es-ES" dirty="0"/>
            <a:t>Tipos arbitrarios</a:t>
          </a:r>
          <a:endParaRPr lang="en-US" dirty="0"/>
        </a:p>
      </dgm:t>
    </dgm:pt>
    <dgm:pt modelId="{3DE7C426-B3E0-49B8-ABED-BAFE64CCE866}" type="parTrans" cxnId="{B06990F6-5060-40C4-A4D2-DA14C6CE2CB7}">
      <dgm:prSet/>
      <dgm:spPr/>
      <dgm:t>
        <a:bodyPr/>
        <a:lstStyle/>
        <a:p>
          <a:endParaRPr lang="en-US"/>
        </a:p>
      </dgm:t>
    </dgm:pt>
    <dgm:pt modelId="{838EF741-A6CB-49A3-8670-392CB8B7DC4E}" type="sibTrans" cxnId="{B06990F6-5060-40C4-A4D2-DA14C6CE2CB7}">
      <dgm:prSet/>
      <dgm:spPr/>
      <dgm:t>
        <a:bodyPr/>
        <a:lstStyle/>
        <a:p>
          <a:endParaRPr lang="en-US"/>
        </a:p>
      </dgm:t>
    </dgm:pt>
    <dgm:pt modelId="{89B95BB5-D18C-4292-8AF5-5E647D29E119}">
      <dgm:prSet/>
      <dgm:spPr/>
      <dgm:t>
        <a:bodyPr/>
        <a:lstStyle/>
        <a:p>
          <a:r>
            <a:rPr lang="es-ES" dirty="0"/>
            <a:t>Se pueden indexar</a:t>
          </a:r>
          <a:endParaRPr lang="en-US" dirty="0"/>
        </a:p>
      </dgm:t>
    </dgm:pt>
    <dgm:pt modelId="{18D018DF-E053-43DA-A445-27E21CF228BE}" type="parTrans" cxnId="{8DBE4BD9-4593-4EFE-9434-C21A38B247F7}">
      <dgm:prSet/>
      <dgm:spPr/>
      <dgm:t>
        <a:bodyPr/>
        <a:lstStyle/>
        <a:p>
          <a:endParaRPr lang="en-US"/>
        </a:p>
      </dgm:t>
    </dgm:pt>
    <dgm:pt modelId="{7DB0C1B4-4C43-4170-8536-29D4C20A1716}" type="sibTrans" cxnId="{8DBE4BD9-4593-4EFE-9434-C21A38B247F7}">
      <dgm:prSet/>
      <dgm:spPr/>
      <dgm:t>
        <a:bodyPr/>
        <a:lstStyle/>
        <a:p>
          <a:endParaRPr lang="en-US"/>
        </a:p>
      </dgm:t>
    </dgm:pt>
    <dgm:pt modelId="{105FAA73-A534-47F7-955B-1F0B1F23B937}">
      <dgm:prSet/>
      <dgm:spPr/>
      <dgm:t>
        <a:bodyPr/>
        <a:lstStyle/>
        <a:p>
          <a:r>
            <a:rPr lang="es-ES" dirty="0"/>
            <a:t>Se pueden anidar</a:t>
          </a:r>
          <a:endParaRPr lang="en-US" dirty="0"/>
        </a:p>
      </dgm:t>
    </dgm:pt>
    <dgm:pt modelId="{CF36000C-EF7D-412F-A075-21A8960032D9}" type="parTrans" cxnId="{5E61F1C0-FDCD-40E6-8AA9-6FBF9798A991}">
      <dgm:prSet/>
      <dgm:spPr/>
      <dgm:t>
        <a:bodyPr/>
        <a:lstStyle/>
        <a:p>
          <a:endParaRPr lang="en-US"/>
        </a:p>
      </dgm:t>
    </dgm:pt>
    <dgm:pt modelId="{37F61FAA-4BD1-40EF-B73D-0C14B2B35142}" type="sibTrans" cxnId="{5E61F1C0-FDCD-40E6-8AA9-6FBF9798A991}">
      <dgm:prSet/>
      <dgm:spPr/>
      <dgm:t>
        <a:bodyPr/>
        <a:lstStyle/>
        <a:p>
          <a:endParaRPr lang="en-US"/>
        </a:p>
      </dgm:t>
    </dgm:pt>
    <dgm:pt modelId="{746D8B14-6B86-438F-ADEE-AE052D03242C}">
      <dgm:prSet/>
      <dgm:spPr/>
      <dgm:t>
        <a:bodyPr/>
        <a:lstStyle/>
        <a:p>
          <a:r>
            <a:rPr lang="es-ES"/>
            <a:t>Son mutables</a:t>
          </a:r>
          <a:endParaRPr lang="en-US"/>
        </a:p>
      </dgm:t>
    </dgm:pt>
    <dgm:pt modelId="{A4214C1F-7C2D-437E-8B3B-104F0C14A8A5}" type="parTrans" cxnId="{597E4DD1-E8DB-47D5-A5DF-07EAE002F9D7}">
      <dgm:prSet/>
      <dgm:spPr/>
      <dgm:t>
        <a:bodyPr/>
        <a:lstStyle/>
        <a:p>
          <a:endParaRPr lang="en-US"/>
        </a:p>
      </dgm:t>
    </dgm:pt>
    <dgm:pt modelId="{16CCFD81-BF74-494C-959C-BE7D7A6B2A5F}" type="sibTrans" cxnId="{597E4DD1-E8DB-47D5-A5DF-07EAE002F9D7}">
      <dgm:prSet/>
      <dgm:spPr/>
      <dgm:t>
        <a:bodyPr/>
        <a:lstStyle/>
        <a:p>
          <a:endParaRPr lang="en-US"/>
        </a:p>
      </dgm:t>
    </dgm:pt>
    <dgm:pt modelId="{D8902C4A-40DE-4C2D-9097-477810AE4339}">
      <dgm:prSet/>
      <dgm:spPr/>
      <dgm:t>
        <a:bodyPr/>
        <a:lstStyle/>
        <a:p>
          <a:r>
            <a:rPr lang="es-ES"/>
            <a:t>Dinámicas</a:t>
          </a:r>
          <a:endParaRPr lang="en-US"/>
        </a:p>
      </dgm:t>
    </dgm:pt>
    <dgm:pt modelId="{0BCC7122-1C7C-4BC3-B439-010733380D68}" type="parTrans" cxnId="{4645FD3F-632E-4D8E-A094-24FE6561102A}">
      <dgm:prSet/>
      <dgm:spPr/>
      <dgm:t>
        <a:bodyPr/>
        <a:lstStyle/>
        <a:p>
          <a:endParaRPr lang="en-US"/>
        </a:p>
      </dgm:t>
    </dgm:pt>
    <dgm:pt modelId="{4136D505-C869-4139-B530-D2EE1C421C5A}" type="sibTrans" cxnId="{4645FD3F-632E-4D8E-A094-24FE6561102A}">
      <dgm:prSet/>
      <dgm:spPr/>
      <dgm:t>
        <a:bodyPr/>
        <a:lstStyle/>
        <a:p>
          <a:endParaRPr lang="en-US"/>
        </a:p>
      </dgm:t>
    </dgm:pt>
    <dgm:pt modelId="{7AE92520-5704-468C-87EA-2A1C2D1264BD}" type="pres">
      <dgm:prSet presAssocID="{E8305F4C-752F-43CE-83FF-0480DF397E1C}" presName="vert0" presStyleCnt="0">
        <dgm:presLayoutVars>
          <dgm:dir/>
          <dgm:animOne val="branch"/>
          <dgm:animLvl val="lvl"/>
        </dgm:presLayoutVars>
      </dgm:prSet>
      <dgm:spPr/>
    </dgm:pt>
    <dgm:pt modelId="{017DE9FC-1270-41C2-BC23-85BA65E3FA91}" type="pres">
      <dgm:prSet presAssocID="{8E4B112C-09D1-4C99-BD97-33B886456AAF}" presName="thickLine" presStyleLbl="alignNode1" presStyleIdx="0" presStyleCnt="6"/>
      <dgm:spPr/>
    </dgm:pt>
    <dgm:pt modelId="{F0E24C55-AC23-4F75-B404-E2CAE5EC95D6}" type="pres">
      <dgm:prSet presAssocID="{8E4B112C-09D1-4C99-BD97-33B886456AAF}" presName="horz1" presStyleCnt="0"/>
      <dgm:spPr/>
    </dgm:pt>
    <dgm:pt modelId="{1DF871C6-BD7C-44DC-9EF6-4EDE813D35AF}" type="pres">
      <dgm:prSet presAssocID="{8E4B112C-09D1-4C99-BD97-33B886456AAF}" presName="tx1" presStyleLbl="revTx" presStyleIdx="0" presStyleCnt="6"/>
      <dgm:spPr/>
    </dgm:pt>
    <dgm:pt modelId="{B7779213-198D-430B-8330-AF7114FAD070}" type="pres">
      <dgm:prSet presAssocID="{8E4B112C-09D1-4C99-BD97-33B886456AAF}" presName="vert1" presStyleCnt="0"/>
      <dgm:spPr/>
    </dgm:pt>
    <dgm:pt modelId="{9B9CE4DE-8964-4667-8B78-8494B678EF6B}" type="pres">
      <dgm:prSet presAssocID="{41556956-8B2C-4BD5-BFB7-764FFD2649A0}" presName="thickLine" presStyleLbl="alignNode1" presStyleIdx="1" presStyleCnt="6"/>
      <dgm:spPr/>
    </dgm:pt>
    <dgm:pt modelId="{A9EDA7EB-8DCC-4EC5-90D7-FA2F710559BF}" type="pres">
      <dgm:prSet presAssocID="{41556956-8B2C-4BD5-BFB7-764FFD2649A0}" presName="horz1" presStyleCnt="0"/>
      <dgm:spPr/>
    </dgm:pt>
    <dgm:pt modelId="{09DDC8B9-30D8-4886-B502-16B9D29284F9}" type="pres">
      <dgm:prSet presAssocID="{41556956-8B2C-4BD5-BFB7-764FFD2649A0}" presName="tx1" presStyleLbl="revTx" presStyleIdx="1" presStyleCnt="6"/>
      <dgm:spPr/>
    </dgm:pt>
    <dgm:pt modelId="{9AC20568-858D-47A8-BCCC-4C7743CDF150}" type="pres">
      <dgm:prSet presAssocID="{41556956-8B2C-4BD5-BFB7-764FFD2649A0}" presName="vert1" presStyleCnt="0"/>
      <dgm:spPr/>
    </dgm:pt>
    <dgm:pt modelId="{D7F30395-F521-4C8C-8025-F29E393A190F}" type="pres">
      <dgm:prSet presAssocID="{89B95BB5-D18C-4292-8AF5-5E647D29E119}" presName="thickLine" presStyleLbl="alignNode1" presStyleIdx="2" presStyleCnt="6"/>
      <dgm:spPr/>
    </dgm:pt>
    <dgm:pt modelId="{092F891B-C74B-4202-8741-5B0B007D4FC6}" type="pres">
      <dgm:prSet presAssocID="{89B95BB5-D18C-4292-8AF5-5E647D29E119}" presName="horz1" presStyleCnt="0"/>
      <dgm:spPr/>
    </dgm:pt>
    <dgm:pt modelId="{8DAF0F5C-1107-4B2F-9E56-D5D2C75AFBD9}" type="pres">
      <dgm:prSet presAssocID="{89B95BB5-D18C-4292-8AF5-5E647D29E119}" presName="tx1" presStyleLbl="revTx" presStyleIdx="2" presStyleCnt="6"/>
      <dgm:spPr/>
    </dgm:pt>
    <dgm:pt modelId="{5D7486CB-358F-4871-BA18-F49520A4ADB4}" type="pres">
      <dgm:prSet presAssocID="{89B95BB5-D18C-4292-8AF5-5E647D29E119}" presName="vert1" presStyleCnt="0"/>
      <dgm:spPr/>
    </dgm:pt>
    <dgm:pt modelId="{16E4C7A3-A261-48DB-92C0-9C952EC85938}" type="pres">
      <dgm:prSet presAssocID="{105FAA73-A534-47F7-955B-1F0B1F23B937}" presName="thickLine" presStyleLbl="alignNode1" presStyleIdx="3" presStyleCnt="6"/>
      <dgm:spPr/>
    </dgm:pt>
    <dgm:pt modelId="{7B96AC8D-55F6-42EE-BFE5-23A6B70CEE45}" type="pres">
      <dgm:prSet presAssocID="{105FAA73-A534-47F7-955B-1F0B1F23B937}" presName="horz1" presStyleCnt="0"/>
      <dgm:spPr/>
    </dgm:pt>
    <dgm:pt modelId="{6A86652E-7280-4719-86C6-838B57425CCB}" type="pres">
      <dgm:prSet presAssocID="{105FAA73-A534-47F7-955B-1F0B1F23B937}" presName="tx1" presStyleLbl="revTx" presStyleIdx="3" presStyleCnt="6"/>
      <dgm:spPr/>
    </dgm:pt>
    <dgm:pt modelId="{0B1238E3-F9D6-45C4-968C-87CD0AE33F15}" type="pres">
      <dgm:prSet presAssocID="{105FAA73-A534-47F7-955B-1F0B1F23B937}" presName="vert1" presStyleCnt="0"/>
      <dgm:spPr/>
    </dgm:pt>
    <dgm:pt modelId="{6235EA92-5A96-43EE-9628-58728313D761}" type="pres">
      <dgm:prSet presAssocID="{746D8B14-6B86-438F-ADEE-AE052D03242C}" presName="thickLine" presStyleLbl="alignNode1" presStyleIdx="4" presStyleCnt="6"/>
      <dgm:spPr/>
    </dgm:pt>
    <dgm:pt modelId="{6B3CD505-AB23-4293-8409-8E0892132524}" type="pres">
      <dgm:prSet presAssocID="{746D8B14-6B86-438F-ADEE-AE052D03242C}" presName="horz1" presStyleCnt="0"/>
      <dgm:spPr/>
    </dgm:pt>
    <dgm:pt modelId="{4AEEB19D-7247-4130-A402-DC27ED785A3D}" type="pres">
      <dgm:prSet presAssocID="{746D8B14-6B86-438F-ADEE-AE052D03242C}" presName="tx1" presStyleLbl="revTx" presStyleIdx="4" presStyleCnt="6"/>
      <dgm:spPr/>
    </dgm:pt>
    <dgm:pt modelId="{EE008280-3D2F-4EC2-AB57-74C7CAB36BDC}" type="pres">
      <dgm:prSet presAssocID="{746D8B14-6B86-438F-ADEE-AE052D03242C}" presName="vert1" presStyleCnt="0"/>
      <dgm:spPr/>
    </dgm:pt>
    <dgm:pt modelId="{2F6215F1-966D-40B0-A84D-41FE8284F75B}" type="pres">
      <dgm:prSet presAssocID="{D8902C4A-40DE-4C2D-9097-477810AE4339}" presName="thickLine" presStyleLbl="alignNode1" presStyleIdx="5" presStyleCnt="6"/>
      <dgm:spPr/>
    </dgm:pt>
    <dgm:pt modelId="{F6529852-6EC8-4AAD-B689-06D701DE23C6}" type="pres">
      <dgm:prSet presAssocID="{D8902C4A-40DE-4C2D-9097-477810AE4339}" presName="horz1" presStyleCnt="0"/>
      <dgm:spPr/>
    </dgm:pt>
    <dgm:pt modelId="{DEF5BEF8-9FB3-4670-B41C-AC63215A4B04}" type="pres">
      <dgm:prSet presAssocID="{D8902C4A-40DE-4C2D-9097-477810AE4339}" presName="tx1" presStyleLbl="revTx" presStyleIdx="5" presStyleCnt="6"/>
      <dgm:spPr/>
    </dgm:pt>
    <dgm:pt modelId="{B47F3ED7-EC97-409F-A1E0-76A8DEE383F1}" type="pres">
      <dgm:prSet presAssocID="{D8902C4A-40DE-4C2D-9097-477810AE4339}" presName="vert1" presStyleCnt="0"/>
      <dgm:spPr/>
    </dgm:pt>
  </dgm:ptLst>
  <dgm:cxnLst>
    <dgm:cxn modelId="{A1D16423-89E4-4C49-B5BE-B1B4790AE17B}" type="presOf" srcId="{8E4B112C-09D1-4C99-BD97-33B886456AAF}" destId="{1DF871C6-BD7C-44DC-9EF6-4EDE813D35AF}" srcOrd="0" destOrd="0" presId="urn:microsoft.com/office/officeart/2008/layout/LinedList"/>
    <dgm:cxn modelId="{4645FD3F-632E-4D8E-A094-24FE6561102A}" srcId="{E8305F4C-752F-43CE-83FF-0480DF397E1C}" destId="{D8902C4A-40DE-4C2D-9097-477810AE4339}" srcOrd="5" destOrd="0" parTransId="{0BCC7122-1C7C-4BC3-B439-010733380D68}" sibTransId="{4136D505-C869-4139-B530-D2EE1C421C5A}"/>
    <dgm:cxn modelId="{7641AF5E-450C-42B5-9F99-C8DCA6BA124C}" type="presOf" srcId="{D8902C4A-40DE-4C2D-9097-477810AE4339}" destId="{DEF5BEF8-9FB3-4670-B41C-AC63215A4B04}" srcOrd="0" destOrd="0" presId="urn:microsoft.com/office/officeart/2008/layout/LinedList"/>
    <dgm:cxn modelId="{9130FA43-8F18-4413-975A-B2259215ED63}" srcId="{E8305F4C-752F-43CE-83FF-0480DF397E1C}" destId="{8E4B112C-09D1-4C99-BD97-33B886456AAF}" srcOrd="0" destOrd="0" parTransId="{6B5372CD-D404-4D24-AD7C-D6C22BF070DD}" sibTransId="{75A92353-6CC3-449E-9A29-5B192F8B1A62}"/>
    <dgm:cxn modelId="{D51BA364-0B2E-4ED0-9219-4DBEDEC1518F}" type="presOf" srcId="{746D8B14-6B86-438F-ADEE-AE052D03242C}" destId="{4AEEB19D-7247-4130-A402-DC27ED785A3D}" srcOrd="0" destOrd="0" presId="urn:microsoft.com/office/officeart/2008/layout/LinedList"/>
    <dgm:cxn modelId="{CBE4D66D-5538-4855-AEEC-017A17932B35}" type="presOf" srcId="{E8305F4C-752F-43CE-83FF-0480DF397E1C}" destId="{7AE92520-5704-468C-87EA-2A1C2D1264BD}" srcOrd="0" destOrd="0" presId="urn:microsoft.com/office/officeart/2008/layout/LinedList"/>
    <dgm:cxn modelId="{BE25D09B-9772-4AE7-803A-C6DED53D5901}" type="presOf" srcId="{105FAA73-A534-47F7-955B-1F0B1F23B937}" destId="{6A86652E-7280-4719-86C6-838B57425CCB}" srcOrd="0" destOrd="0" presId="urn:microsoft.com/office/officeart/2008/layout/LinedList"/>
    <dgm:cxn modelId="{35F0289E-EB7A-4E3E-9381-9D32389C6CD4}" type="presOf" srcId="{89B95BB5-D18C-4292-8AF5-5E647D29E119}" destId="{8DAF0F5C-1107-4B2F-9E56-D5D2C75AFBD9}" srcOrd="0" destOrd="0" presId="urn:microsoft.com/office/officeart/2008/layout/LinedList"/>
    <dgm:cxn modelId="{E12A4AB5-DA1E-4440-8986-8A1B23E85108}" type="presOf" srcId="{41556956-8B2C-4BD5-BFB7-764FFD2649A0}" destId="{09DDC8B9-30D8-4886-B502-16B9D29284F9}" srcOrd="0" destOrd="0" presId="urn:microsoft.com/office/officeart/2008/layout/LinedList"/>
    <dgm:cxn modelId="{5E61F1C0-FDCD-40E6-8AA9-6FBF9798A991}" srcId="{E8305F4C-752F-43CE-83FF-0480DF397E1C}" destId="{105FAA73-A534-47F7-955B-1F0B1F23B937}" srcOrd="3" destOrd="0" parTransId="{CF36000C-EF7D-412F-A075-21A8960032D9}" sibTransId="{37F61FAA-4BD1-40EF-B73D-0C14B2B35142}"/>
    <dgm:cxn modelId="{597E4DD1-E8DB-47D5-A5DF-07EAE002F9D7}" srcId="{E8305F4C-752F-43CE-83FF-0480DF397E1C}" destId="{746D8B14-6B86-438F-ADEE-AE052D03242C}" srcOrd="4" destOrd="0" parTransId="{A4214C1F-7C2D-437E-8B3B-104F0C14A8A5}" sibTransId="{16CCFD81-BF74-494C-959C-BE7D7A6B2A5F}"/>
    <dgm:cxn modelId="{8DBE4BD9-4593-4EFE-9434-C21A38B247F7}" srcId="{E8305F4C-752F-43CE-83FF-0480DF397E1C}" destId="{89B95BB5-D18C-4292-8AF5-5E647D29E119}" srcOrd="2" destOrd="0" parTransId="{18D018DF-E053-43DA-A445-27E21CF228BE}" sibTransId="{7DB0C1B4-4C43-4170-8536-29D4C20A1716}"/>
    <dgm:cxn modelId="{B06990F6-5060-40C4-A4D2-DA14C6CE2CB7}" srcId="{E8305F4C-752F-43CE-83FF-0480DF397E1C}" destId="{41556956-8B2C-4BD5-BFB7-764FFD2649A0}" srcOrd="1" destOrd="0" parTransId="{3DE7C426-B3E0-49B8-ABED-BAFE64CCE866}" sibTransId="{838EF741-A6CB-49A3-8670-392CB8B7DC4E}"/>
    <dgm:cxn modelId="{FD0D59FF-1632-4635-AB0C-31AA045ADD4B}" type="presParOf" srcId="{7AE92520-5704-468C-87EA-2A1C2D1264BD}" destId="{017DE9FC-1270-41C2-BC23-85BA65E3FA91}" srcOrd="0" destOrd="0" presId="urn:microsoft.com/office/officeart/2008/layout/LinedList"/>
    <dgm:cxn modelId="{7579D9D0-3220-4A89-A349-CAF3868B552F}" type="presParOf" srcId="{7AE92520-5704-468C-87EA-2A1C2D1264BD}" destId="{F0E24C55-AC23-4F75-B404-E2CAE5EC95D6}" srcOrd="1" destOrd="0" presId="urn:microsoft.com/office/officeart/2008/layout/LinedList"/>
    <dgm:cxn modelId="{1C7AE058-6A85-4088-B625-60DA4C97F747}" type="presParOf" srcId="{F0E24C55-AC23-4F75-B404-E2CAE5EC95D6}" destId="{1DF871C6-BD7C-44DC-9EF6-4EDE813D35AF}" srcOrd="0" destOrd="0" presId="urn:microsoft.com/office/officeart/2008/layout/LinedList"/>
    <dgm:cxn modelId="{2AC5C04F-AE93-4CF4-83D0-7A72D2682235}" type="presParOf" srcId="{F0E24C55-AC23-4F75-B404-E2CAE5EC95D6}" destId="{B7779213-198D-430B-8330-AF7114FAD070}" srcOrd="1" destOrd="0" presId="urn:microsoft.com/office/officeart/2008/layout/LinedList"/>
    <dgm:cxn modelId="{058F9C5E-33A7-4E41-A3D7-06CB97ED1084}" type="presParOf" srcId="{7AE92520-5704-468C-87EA-2A1C2D1264BD}" destId="{9B9CE4DE-8964-4667-8B78-8494B678EF6B}" srcOrd="2" destOrd="0" presId="urn:microsoft.com/office/officeart/2008/layout/LinedList"/>
    <dgm:cxn modelId="{FFBC2256-007F-4C5C-8286-CBD773F2D51E}" type="presParOf" srcId="{7AE92520-5704-468C-87EA-2A1C2D1264BD}" destId="{A9EDA7EB-8DCC-4EC5-90D7-FA2F710559BF}" srcOrd="3" destOrd="0" presId="urn:microsoft.com/office/officeart/2008/layout/LinedList"/>
    <dgm:cxn modelId="{BB0A3A06-1946-448F-9288-58A46AD7D0F2}" type="presParOf" srcId="{A9EDA7EB-8DCC-4EC5-90D7-FA2F710559BF}" destId="{09DDC8B9-30D8-4886-B502-16B9D29284F9}" srcOrd="0" destOrd="0" presId="urn:microsoft.com/office/officeart/2008/layout/LinedList"/>
    <dgm:cxn modelId="{D22AD7BD-DB50-43D5-BFE6-FD39712C9623}" type="presParOf" srcId="{A9EDA7EB-8DCC-4EC5-90D7-FA2F710559BF}" destId="{9AC20568-858D-47A8-BCCC-4C7743CDF150}" srcOrd="1" destOrd="0" presId="urn:microsoft.com/office/officeart/2008/layout/LinedList"/>
    <dgm:cxn modelId="{F7D65283-88BA-4A2F-ACF2-9F8D6F09D678}" type="presParOf" srcId="{7AE92520-5704-468C-87EA-2A1C2D1264BD}" destId="{D7F30395-F521-4C8C-8025-F29E393A190F}" srcOrd="4" destOrd="0" presId="urn:microsoft.com/office/officeart/2008/layout/LinedList"/>
    <dgm:cxn modelId="{97C556FB-1B42-45C0-BB87-9DDFB79FEEFE}" type="presParOf" srcId="{7AE92520-5704-468C-87EA-2A1C2D1264BD}" destId="{092F891B-C74B-4202-8741-5B0B007D4FC6}" srcOrd="5" destOrd="0" presId="urn:microsoft.com/office/officeart/2008/layout/LinedList"/>
    <dgm:cxn modelId="{467C0CC6-75EE-48F5-961E-5C0A85742C40}" type="presParOf" srcId="{092F891B-C74B-4202-8741-5B0B007D4FC6}" destId="{8DAF0F5C-1107-4B2F-9E56-D5D2C75AFBD9}" srcOrd="0" destOrd="0" presId="urn:microsoft.com/office/officeart/2008/layout/LinedList"/>
    <dgm:cxn modelId="{4764FFA5-9692-42A8-B1FF-EB65FF383A84}" type="presParOf" srcId="{092F891B-C74B-4202-8741-5B0B007D4FC6}" destId="{5D7486CB-358F-4871-BA18-F49520A4ADB4}" srcOrd="1" destOrd="0" presId="urn:microsoft.com/office/officeart/2008/layout/LinedList"/>
    <dgm:cxn modelId="{B33AB0D4-E969-4FD9-A28A-FE6DCB6BBCEA}" type="presParOf" srcId="{7AE92520-5704-468C-87EA-2A1C2D1264BD}" destId="{16E4C7A3-A261-48DB-92C0-9C952EC85938}" srcOrd="6" destOrd="0" presId="urn:microsoft.com/office/officeart/2008/layout/LinedList"/>
    <dgm:cxn modelId="{71C2A410-EB8A-436F-AC4D-1BB77B83D528}" type="presParOf" srcId="{7AE92520-5704-468C-87EA-2A1C2D1264BD}" destId="{7B96AC8D-55F6-42EE-BFE5-23A6B70CEE45}" srcOrd="7" destOrd="0" presId="urn:microsoft.com/office/officeart/2008/layout/LinedList"/>
    <dgm:cxn modelId="{3AC42DDC-50C5-4D57-B1C1-6D8E91C9ED8E}" type="presParOf" srcId="{7B96AC8D-55F6-42EE-BFE5-23A6B70CEE45}" destId="{6A86652E-7280-4719-86C6-838B57425CCB}" srcOrd="0" destOrd="0" presId="urn:microsoft.com/office/officeart/2008/layout/LinedList"/>
    <dgm:cxn modelId="{EA90C19D-36DA-4B62-AD82-EC8DAB50C06F}" type="presParOf" srcId="{7B96AC8D-55F6-42EE-BFE5-23A6B70CEE45}" destId="{0B1238E3-F9D6-45C4-968C-87CD0AE33F15}" srcOrd="1" destOrd="0" presId="urn:microsoft.com/office/officeart/2008/layout/LinedList"/>
    <dgm:cxn modelId="{D14E3FB5-F206-473A-8DBC-6DA62236D78D}" type="presParOf" srcId="{7AE92520-5704-468C-87EA-2A1C2D1264BD}" destId="{6235EA92-5A96-43EE-9628-58728313D761}" srcOrd="8" destOrd="0" presId="urn:microsoft.com/office/officeart/2008/layout/LinedList"/>
    <dgm:cxn modelId="{E63D48E2-AC22-4D3B-8E31-152CE51B5FB9}" type="presParOf" srcId="{7AE92520-5704-468C-87EA-2A1C2D1264BD}" destId="{6B3CD505-AB23-4293-8409-8E0892132524}" srcOrd="9" destOrd="0" presId="urn:microsoft.com/office/officeart/2008/layout/LinedList"/>
    <dgm:cxn modelId="{4B54F981-F94E-453F-AA6B-3803872A6271}" type="presParOf" srcId="{6B3CD505-AB23-4293-8409-8E0892132524}" destId="{4AEEB19D-7247-4130-A402-DC27ED785A3D}" srcOrd="0" destOrd="0" presId="urn:microsoft.com/office/officeart/2008/layout/LinedList"/>
    <dgm:cxn modelId="{C4ADACDF-3565-4545-A0C4-5E35446060C9}" type="presParOf" srcId="{6B3CD505-AB23-4293-8409-8E0892132524}" destId="{EE008280-3D2F-4EC2-AB57-74C7CAB36BDC}" srcOrd="1" destOrd="0" presId="urn:microsoft.com/office/officeart/2008/layout/LinedList"/>
    <dgm:cxn modelId="{8B057CAE-C7DB-4B65-958F-56998FDCA918}" type="presParOf" srcId="{7AE92520-5704-468C-87EA-2A1C2D1264BD}" destId="{2F6215F1-966D-40B0-A84D-41FE8284F75B}" srcOrd="10" destOrd="0" presId="urn:microsoft.com/office/officeart/2008/layout/LinedList"/>
    <dgm:cxn modelId="{5F2669EB-382E-45DC-92F0-E2C2190AFFE9}" type="presParOf" srcId="{7AE92520-5704-468C-87EA-2A1C2D1264BD}" destId="{F6529852-6EC8-4AAD-B689-06D701DE23C6}" srcOrd="11" destOrd="0" presId="urn:microsoft.com/office/officeart/2008/layout/LinedList"/>
    <dgm:cxn modelId="{847027C5-223E-426E-8DC4-237CA3027694}" type="presParOf" srcId="{F6529852-6EC8-4AAD-B689-06D701DE23C6}" destId="{DEF5BEF8-9FB3-4670-B41C-AC63215A4B04}" srcOrd="0" destOrd="0" presId="urn:microsoft.com/office/officeart/2008/layout/LinedList"/>
    <dgm:cxn modelId="{ACBBDA11-E820-4C5D-949A-F619458A506D}" type="presParOf" srcId="{F6529852-6EC8-4AAD-B689-06D701DE23C6}" destId="{B47F3ED7-EC97-409F-A1E0-76A8DEE383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658C758-3D99-419D-8FEC-46A708FE38A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853533C-CC42-49E0-957C-34B5F34065A7}">
      <dgm:prSet/>
      <dgm:spPr/>
      <dgm:t>
        <a:bodyPr/>
        <a:lstStyle/>
        <a:p>
          <a:r>
            <a:rPr lang="es-ES"/>
            <a:t>Inmutables</a:t>
          </a:r>
          <a:endParaRPr lang="en-US"/>
        </a:p>
      </dgm:t>
    </dgm:pt>
    <dgm:pt modelId="{B9FC3E5D-7959-4704-8532-B36F438E2DA0}" type="parTrans" cxnId="{5C70F4BE-624F-4C9C-8603-CB32C21A6318}">
      <dgm:prSet/>
      <dgm:spPr/>
      <dgm:t>
        <a:bodyPr/>
        <a:lstStyle/>
        <a:p>
          <a:endParaRPr lang="en-US"/>
        </a:p>
      </dgm:t>
    </dgm:pt>
    <dgm:pt modelId="{13889F12-84AF-4DE7-8F2E-A432B90D728F}" type="sibTrans" cxnId="{5C70F4BE-624F-4C9C-8603-CB32C21A6318}">
      <dgm:prSet/>
      <dgm:spPr/>
      <dgm:t>
        <a:bodyPr/>
        <a:lstStyle/>
        <a:p>
          <a:endParaRPr lang="en-US"/>
        </a:p>
      </dgm:t>
    </dgm:pt>
    <dgm:pt modelId="{7C2F97BE-D570-4812-88B4-25138E6C8524}">
      <dgm:prSet/>
      <dgm:spPr/>
      <dgm:t>
        <a:bodyPr/>
        <a:lstStyle/>
        <a:p>
          <a:r>
            <a:rPr lang="es-ES"/>
            <a:t>Más eficientes que las listas</a:t>
          </a:r>
          <a:endParaRPr lang="en-US"/>
        </a:p>
      </dgm:t>
    </dgm:pt>
    <dgm:pt modelId="{B96380FF-5327-41A8-8713-48664A1F6F11}" type="parTrans" cxnId="{D50C6ABB-2153-4A95-A79A-C8E8F08B9B6C}">
      <dgm:prSet/>
      <dgm:spPr/>
      <dgm:t>
        <a:bodyPr/>
        <a:lstStyle/>
        <a:p>
          <a:endParaRPr lang="en-US"/>
        </a:p>
      </dgm:t>
    </dgm:pt>
    <dgm:pt modelId="{9BFDB787-C6A1-47C1-BDA9-06EE53F060AC}" type="sibTrans" cxnId="{D50C6ABB-2153-4A95-A79A-C8E8F08B9B6C}">
      <dgm:prSet/>
      <dgm:spPr/>
      <dgm:t>
        <a:bodyPr/>
        <a:lstStyle/>
        <a:p>
          <a:endParaRPr lang="en-US"/>
        </a:p>
      </dgm:t>
    </dgm:pt>
    <dgm:pt modelId="{0D61FE6A-A8F8-49A6-8385-B963D20C632A}">
      <dgm:prSet/>
      <dgm:spPr/>
      <dgm:t>
        <a:bodyPr/>
        <a:lstStyle/>
        <a:p>
          <a:r>
            <a:rPr lang="es-ES"/>
            <a:t>Anidadas</a:t>
          </a:r>
          <a:endParaRPr lang="en-US"/>
        </a:p>
      </dgm:t>
    </dgm:pt>
    <dgm:pt modelId="{2C7EDF45-99CB-4B31-8C10-D99026D7F28D}" type="parTrans" cxnId="{D958DE8C-616A-478F-A79D-2B1215BC4C81}">
      <dgm:prSet/>
      <dgm:spPr/>
      <dgm:t>
        <a:bodyPr/>
        <a:lstStyle/>
        <a:p>
          <a:endParaRPr lang="en-US"/>
        </a:p>
      </dgm:t>
    </dgm:pt>
    <dgm:pt modelId="{0BDD7B59-65AF-495A-8FA0-0F220C60081B}" type="sibTrans" cxnId="{D958DE8C-616A-478F-A79D-2B1215BC4C81}">
      <dgm:prSet/>
      <dgm:spPr/>
      <dgm:t>
        <a:bodyPr/>
        <a:lstStyle/>
        <a:p>
          <a:endParaRPr lang="en-US"/>
        </a:p>
      </dgm:t>
    </dgm:pt>
    <dgm:pt modelId="{544427D6-9379-47D3-BE1C-5ED46E32A93B}">
      <dgm:prSet/>
      <dgm:spPr/>
      <dgm:t>
        <a:bodyPr/>
        <a:lstStyle/>
        <a:p>
          <a:r>
            <a:rPr lang="es-ES"/>
            <a:t>Se usan para devolver mas de un objeto de una funcion</a:t>
          </a:r>
          <a:endParaRPr lang="en-US"/>
        </a:p>
      </dgm:t>
    </dgm:pt>
    <dgm:pt modelId="{23D9373D-956B-4970-8DC6-D23F37ABE615}" type="parTrans" cxnId="{DB724F7D-BD27-40E8-9AE1-39169D56A1EF}">
      <dgm:prSet/>
      <dgm:spPr/>
      <dgm:t>
        <a:bodyPr/>
        <a:lstStyle/>
        <a:p>
          <a:endParaRPr lang="en-US"/>
        </a:p>
      </dgm:t>
    </dgm:pt>
    <dgm:pt modelId="{29F5BBA6-1E49-4B0D-9B10-B48D42C84080}" type="sibTrans" cxnId="{DB724F7D-BD27-40E8-9AE1-39169D56A1EF}">
      <dgm:prSet/>
      <dgm:spPr/>
      <dgm:t>
        <a:bodyPr/>
        <a:lstStyle/>
        <a:p>
          <a:endParaRPr lang="en-US"/>
        </a:p>
      </dgm:t>
    </dgm:pt>
    <dgm:pt modelId="{BF72CB54-E640-428E-A3D9-F6938016A0AF}" type="pres">
      <dgm:prSet presAssocID="{2658C758-3D99-419D-8FEC-46A708FE38AC}" presName="vert0" presStyleCnt="0">
        <dgm:presLayoutVars>
          <dgm:dir/>
          <dgm:animOne val="branch"/>
          <dgm:animLvl val="lvl"/>
        </dgm:presLayoutVars>
      </dgm:prSet>
      <dgm:spPr/>
    </dgm:pt>
    <dgm:pt modelId="{3FA5FA7C-5A5D-46BA-AC2B-DB3A40B04DF4}" type="pres">
      <dgm:prSet presAssocID="{1853533C-CC42-49E0-957C-34B5F34065A7}" presName="thickLine" presStyleLbl="alignNode1" presStyleIdx="0" presStyleCnt="4"/>
      <dgm:spPr/>
    </dgm:pt>
    <dgm:pt modelId="{F95A8DE4-6792-465A-BF76-485EE6041692}" type="pres">
      <dgm:prSet presAssocID="{1853533C-CC42-49E0-957C-34B5F34065A7}" presName="horz1" presStyleCnt="0"/>
      <dgm:spPr/>
    </dgm:pt>
    <dgm:pt modelId="{A3AF8F43-98A3-4C39-A548-977A05EC77C8}" type="pres">
      <dgm:prSet presAssocID="{1853533C-CC42-49E0-957C-34B5F34065A7}" presName="tx1" presStyleLbl="revTx" presStyleIdx="0" presStyleCnt="4"/>
      <dgm:spPr/>
    </dgm:pt>
    <dgm:pt modelId="{64A739B3-8E68-44D3-8D13-93D0C64C43F7}" type="pres">
      <dgm:prSet presAssocID="{1853533C-CC42-49E0-957C-34B5F34065A7}" presName="vert1" presStyleCnt="0"/>
      <dgm:spPr/>
    </dgm:pt>
    <dgm:pt modelId="{E7AD6E6B-1C8A-41AE-BCBD-75594D228EA9}" type="pres">
      <dgm:prSet presAssocID="{7C2F97BE-D570-4812-88B4-25138E6C8524}" presName="thickLine" presStyleLbl="alignNode1" presStyleIdx="1" presStyleCnt="4"/>
      <dgm:spPr/>
    </dgm:pt>
    <dgm:pt modelId="{BC59C2D4-571C-4BCC-BE0C-FB9C853F1CBC}" type="pres">
      <dgm:prSet presAssocID="{7C2F97BE-D570-4812-88B4-25138E6C8524}" presName="horz1" presStyleCnt="0"/>
      <dgm:spPr/>
    </dgm:pt>
    <dgm:pt modelId="{9E8BF612-67CD-4782-9B3C-9656C1C12347}" type="pres">
      <dgm:prSet presAssocID="{7C2F97BE-D570-4812-88B4-25138E6C8524}" presName="tx1" presStyleLbl="revTx" presStyleIdx="1" presStyleCnt="4"/>
      <dgm:spPr/>
    </dgm:pt>
    <dgm:pt modelId="{81455FB3-A753-4E14-A4F4-EF6F353849E2}" type="pres">
      <dgm:prSet presAssocID="{7C2F97BE-D570-4812-88B4-25138E6C8524}" presName="vert1" presStyleCnt="0"/>
      <dgm:spPr/>
    </dgm:pt>
    <dgm:pt modelId="{D2E9CD98-0DF9-4BBF-90CA-2FEFC816B00E}" type="pres">
      <dgm:prSet presAssocID="{0D61FE6A-A8F8-49A6-8385-B963D20C632A}" presName="thickLine" presStyleLbl="alignNode1" presStyleIdx="2" presStyleCnt="4"/>
      <dgm:spPr/>
    </dgm:pt>
    <dgm:pt modelId="{38035BF3-6DDF-4710-9305-1A557E61B733}" type="pres">
      <dgm:prSet presAssocID="{0D61FE6A-A8F8-49A6-8385-B963D20C632A}" presName="horz1" presStyleCnt="0"/>
      <dgm:spPr/>
    </dgm:pt>
    <dgm:pt modelId="{9FD097C9-202F-40D3-A755-18F73202ABC1}" type="pres">
      <dgm:prSet presAssocID="{0D61FE6A-A8F8-49A6-8385-B963D20C632A}" presName="tx1" presStyleLbl="revTx" presStyleIdx="2" presStyleCnt="4"/>
      <dgm:spPr/>
    </dgm:pt>
    <dgm:pt modelId="{B480D151-B6A9-4058-BBC0-56360B6CCB7D}" type="pres">
      <dgm:prSet presAssocID="{0D61FE6A-A8F8-49A6-8385-B963D20C632A}" presName="vert1" presStyleCnt="0"/>
      <dgm:spPr/>
    </dgm:pt>
    <dgm:pt modelId="{8AF83B4E-D6EC-478F-A7C5-8A89CE309479}" type="pres">
      <dgm:prSet presAssocID="{544427D6-9379-47D3-BE1C-5ED46E32A93B}" presName="thickLine" presStyleLbl="alignNode1" presStyleIdx="3" presStyleCnt="4"/>
      <dgm:spPr/>
    </dgm:pt>
    <dgm:pt modelId="{7183C29A-C9BE-4615-A0B6-9D1D37B0F27D}" type="pres">
      <dgm:prSet presAssocID="{544427D6-9379-47D3-BE1C-5ED46E32A93B}" presName="horz1" presStyleCnt="0"/>
      <dgm:spPr/>
    </dgm:pt>
    <dgm:pt modelId="{A196CEC1-0AB4-4606-9EC9-AF3EF69FA94B}" type="pres">
      <dgm:prSet presAssocID="{544427D6-9379-47D3-BE1C-5ED46E32A93B}" presName="tx1" presStyleLbl="revTx" presStyleIdx="3" presStyleCnt="4"/>
      <dgm:spPr/>
    </dgm:pt>
    <dgm:pt modelId="{0A2BB4AA-8224-42D9-8793-481564398A5D}" type="pres">
      <dgm:prSet presAssocID="{544427D6-9379-47D3-BE1C-5ED46E32A93B}" presName="vert1" presStyleCnt="0"/>
      <dgm:spPr/>
    </dgm:pt>
  </dgm:ptLst>
  <dgm:cxnLst>
    <dgm:cxn modelId="{C9CA322A-5CAF-47A6-BC5D-2560E8451ABE}" type="presOf" srcId="{2658C758-3D99-419D-8FEC-46A708FE38AC}" destId="{BF72CB54-E640-428E-A3D9-F6938016A0AF}" srcOrd="0" destOrd="0" presId="urn:microsoft.com/office/officeart/2008/layout/LinedList"/>
    <dgm:cxn modelId="{DA76C445-764B-4093-AE8C-71446248716B}" type="presOf" srcId="{7C2F97BE-D570-4812-88B4-25138E6C8524}" destId="{9E8BF612-67CD-4782-9B3C-9656C1C12347}" srcOrd="0" destOrd="0" presId="urn:microsoft.com/office/officeart/2008/layout/LinedList"/>
    <dgm:cxn modelId="{66064E72-689C-47A7-88DB-80950E97DF80}" type="presOf" srcId="{1853533C-CC42-49E0-957C-34B5F34065A7}" destId="{A3AF8F43-98A3-4C39-A548-977A05EC77C8}" srcOrd="0" destOrd="0" presId="urn:microsoft.com/office/officeart/2008/layout/LinedList"/>
    <dgm:cxn modelId="{DB724F7D-BD27-40E8-9AE1-39169D56A1EF}" srcId="{2658C758-3D99-419D-8FEC-46A708FE38AC}" destId="{544427D6-9379-47D3-BE1C-5ED46E32A93B}" srcOrd="3" destOrd="0" parTransId="{23D9373D-956B-4970-8DC6-D23F37ABE615}" sibTransId="{29F5BBA6-1E49-4B0D-9B10-B48D42C84080}"/>
    <dgm:cxn modelId="{D958DE8C-616A-478F-A79D-2B1215BC4C81}" srcId="{2658C758-3D99-419D-8FEC-46A708FE38AC}" destId="{0D61FE6A-A8F8-49A6-8385-B963D20C632A}" srcOrd="2" destOrd="0" parTransId="{2C7EDF45-99CB-4B31-8C10-D99026D7F28D}" sibTransId="{0BDD7B59-65AF-495A-8FA0-0F220C60081B}"/>
    <dgm:cxn modelId="{98164E9D-3DB4-4A27-AD1E-9873A60FD9F2}" type="presOf" srcId="{0D61FE6A-A8F8-49A6-8385-B963D20C632A}" destId="{9FD097C9-202F-40D3-A755-18F73202ABC1}" srcOrd="0" destOrd="0" presId="urn:microsoft.com/office/officeart/2008/layout/LinedList"/>
    <dgm:cxn modelId="{D50C6ABB-2153-4A95-A79A-C8E8F08B9B6C}" srcId="{2658C758-3D99-419D-8FEC-46A708FE38AC}" destId="{7C2F97BE-D570-4812-88B4-25138E6C8524}" srcOrd="1" destOrd="0" parTransId="{B96380FF-5327-41A8-8713-48664A1F6F11}" sibTransId="{9BFDB787-C6A1-47C1-BDA9-06EE53F060AC}"/>
    <dgm:cxn modelId="{5C70F4BE-624F-4C9C-8603-CB32C21A6318}" srcId="{2658C758-3D99-419D-8FEC-46A708FE38AC}" destId="{1853533C-CC42-49E0-957C-34B5F34065A7}" srcOrd="0" destOrd="0" parTransId="{B9FC3E5D-7959-4704-8532-B36F438E2DA0}" sibTransId="{13889F12-84AF-4DE7-8F2E-A432B90D728F}"/>
    <dgm:cxn modelId="{C10486C3-EAA1-48E2-B239-8248280ADD48}" type="presOf" srcId="{544427D6-9379-47D3-BE1C-5ED46E32A93B}" destId="{A196CEC1-0AB4-4606-9EC9-AF3EF69FA94B}" srcOrd="0" destOrd="0" presId="urn:microsoft.com/office/officeart/2008/layout/LinedList"/>
    <dgm:cxn modelId="{22C21F86-FBE5-4113-BE1D-3272018024C3}" type="presParOf" srcId="{BF72CB54-E640-428E-A3D9-F6938016A0AF}" destId="{3FA5FA7C-5A5D-46BA-AC2B-DB3A40B04DF4}" srcOrd="0" destOrd="0" presId="urn:microsoft.com/office/officeart/2008/layout/LinedList"/>
    <dgm:cxn modelId="{9BC433BB-FE3E-45C5-91A0-C37C022081EE}" type="presParOf" srcId="{BF72CB54-E640-428E-A3D9-F6938016A0AF}" destId="{F95A8DE4-6792-465A-BF76-485EE6041692}" srcOrd="1" destOrd="0" presId="urn:microsoft.com/office/officeart/2008/layout/LinedList"/>
    <dgm:cxn modelId="{A7581732-8F75-4CFE-93E8-C98553F6D323}" type="presParOf" srcId="{F95A8DE4-6792-465A-BF76-485EE6041692}" destId="{A3AF8F43-98A3-4C39-A548-977A05EC77C8}" srcOrd="0" destOrd="0" presId="urn:microsoft.com/office/officeart/2008/layout/LinedList"/>
    <dgm:cxn modelId="{0E787B5E-ED69-4903-9D0B-11FA6C068A95}" type="presParOf" srcId="{F95A8DE4-6792-465A-BF76-485EE6041692}" destId="{64A739B3-8E68-44D3-8D13-93D0C64C43F7}" srcOrd="1" destOrd="0" presId="urn:microsoft.com/office/officeart/2008/layout/LinedList"/>
    <dgm:cxn modelId="{8DF99170-FC77-485A-9006-95C7F0C5BFCF}" type="presParOf" srcId="{BF72CB54-E640-428E-A3D9-F6938016A0AF}" destId="{E7AD6E6B-1C8A-41AE-BCBD-75594D228EA9}" srcOrd="2" destOrd="0" presId="urn:microsoft.com/office/officeart/2008/layout/LinedList"/>
    <dgm:cxn modelId="{EF818251-3CBA-46A0-95FE-B7F4BCF76586}" type="presParOf" srcId="{BF72CB54-E640-428E-A3D9-F6938016A0AF}" destId="{BC59C2D4-571C-4BCC-BE0C-FB9C853F1CBC}" srcOrd="3" destOrd="0" presId="urn:microsoft.com/office/officeart/2008/layout/LinedList"/>
    <dgm:cxn modelId="{097FFE26-132A-493C-AE84-BF355293E595}" type="presParOf" srcId="{BC59C2D4-571C-4BCC-BE0C-FB9C853F1CBC}" destId="{9E8BF612-67CD-4782-9B3C-9656C1C12347}" srcOrd="0" destOrd="0" presId="urn:microsoft.com/office/officeart/2008/layout/LinedList"/>
    <dgm:cxn modelId="{43B390A1-E568-49EE-8F0E-E33ADDA43333}" type="presParOf" srcId="{BC59C2D4-571C-4BCC-BE0C-FB9C853F1CBC}" destId="{81455FB3-A753-4E14-A4F4-EF6F353849E2}" srcOrd="1" destOrd="0" presId="urn:microsoft.com/office/officeart/2008/layout/LinedList"/>
    <dgm:cxn modelId="{E9A9AFF9-B597-4907-A85F-6EB3B3873341}" type="presParOf" srcId="{BF72CB54-E640-428E-A3D9-F6938016A0AF}" destId="{D2E9CD98-0DF9-4BBF-90CA-2FEFC816B00E}" srcOrd="4" destOrd="0" presId="urn:microsoft.com/office/officeart/2008/layout/LinedList"/>
    <dgm:cxn modelId="{8BB879CF-7BA9-4209-9D3C-B82A5818A628}" type="presParOf" srcId="{BF72CB54-E640-428E-A3D9-F6938016A0AF}" destId="{38035BF3-6DDF-4710-9305-1A557E61B733}" srcOrd="5" destOrd="0" presId="urn:microsoft.com/office/officeart/2008/layout/LinedList"/>
    <dgm:cxn modelId="{8C5774A7-8A18-40FD-B086-DAF2F33C2CF1}" type="presParOf" srcId="{38035BF3-6DDF-4710-9305-1A557E61B733}" destId="{9FD097C9-202F-40D3-A755-18F73202ABC1}" srcOrd="0" destOrd="0" presId="urn:microsoft.com/office/officeart/2008/layout/LinedList"/>
    <dgm:cxn modelId="{14A8355E-9391-4BBB-B0A2-5AFB6D75BFF5}" type="presParOf" srcId="{38035BF3-6DDF-4710-9305-1A557E61B733}" destId="{B480D151-B6A9-4058-BBC0-56360B6CCB7D}" srcOrd="1" destOrd="0" presId="urn:microsoft.com/office/officeart/2008/layout/LinedList"/>
    <dgm:cxn modelId="{88DCAF9C-6201-42CE-8B2A-05E8BA67804F}" type="presParOf" srcId="{BF72CB54-E640-428E-A3D9-F6938016A0AF}" destId="{8AF83B4E-D6EC-478F-A7C5-8A89CE309479}" srcOrd="6" destOrd="0" presId="urn:microsoft.com/office/officeart/2008/layout/LinedList"/>
    <dgm:cxn modelId="{6CD931CC-9D84-4FFB-9B18-4F721B1304E8}" type="presParOf" srcId="{BF72CB54-E640-428E-A3D9-F6938016A0AF}" destId="{7183C29A-C9BE-4615-A0B6-9D1D37B0F27D}" srcOrd="7" destOrd="0" presId="urn:microsoft.com/office/officeart/2008/layout/LinedList"/>
    <dgm:cxn modelId="{8848CC44-A201-48FC-9D42-B877CD1C482A}" type="presParOf" srcId="{7183C29A-C9BE-4615-A0B6-9D1D37B0F27D}" destId="{A196CEC1-0AB4-4606-9EC9-AF3EF69FA94B}" srcOrd="0" destOrd="0" presId="urn:microsoft.com/office/officeart/2008/layout/LinedList"/>
    <dgm:cxn modelId="{1F038E82-A698-4A71-9BFA-2495B1D7FC7A}" type="presParOf" srcId="{7183C29A-C9BE-4615-A0B6-9D1D37B0F27D}" destId="{0A2BB4AA-8224-42D9-8793-481564398A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D1308-4CB2-439F-84CC-48AC3867E027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FEFBB-9A35-4C59-A339-0956D6004B10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/>
            <a:t>Pip</a:t>
          </a:r>
          <a:endParaRPr lang="en-US" sz="6500" kern="1200"/>
        </a:p>
      </dsp:txBody>
      <dsp:txXfrm>
        <a:off x="0" y="2703"/>
        <a:ext cx="6900512" cy="1843578"/>
      </dsp:txXfrm>
    </dsp:sp>
    <dsp:sp modelId="{2D5F5EA2-4ED0-419D-B6E5-3572CEE6CB0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83B3A-88E2-4A1F-AD92-F34111954CAD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/>
            <a:t>Conda</a:t>
          </a:r>
          <a:endParaRPr lang="en-US" sz="6500" kern="1200"/>
        </a:p>
      </dsp:txBody>
      <dsp:txXfrm>
        <a:off x="0" y="1846281"/>
        <a:ext cx="6900512" cy="1843578"/>
      </dsp:txXfrm>
    </dsp:sp>
    <dsp:sp modelId="{4E2C878D-F85C-45FE-938B-62DB66A9399F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D5AD8-8893-48B3-A3CF-D5EA1571BBB0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 err="1"/>
            <a:t>Pycharm</a:t>
          </a:r>
          <a:endParaRPr lang="en-US" sz="6500" kern="1200" dirty="0"/>
        </a:p>
      </dsp:txBody>
      <dsp:txXfrm>
        <a:off x="0" y="3689859"/>
        <a:ext cx="6900512" cy="18435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9A2EA-FD5D-40E4-AEAB-FC69879123A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A1C87-55FA-4DEE-9858-B05E5CCDCBF3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Colección de elementos clave valor</a:t>
          </a:r>
          <a:endParaRPr lang="en-US" sz="3000" kern="1200"/>
        </a:p>
      </dsp:txBody>
      <dsp:txXfrm>
        <a:off x="0" y="2703"/>
        <a:ext cx="6900512" cy="921789"/>
      </dsp:txXfrm>
    </dsp:sp>
    <dsp:sp modelId="{CB7A1A3D-48DA-40F5-AE0C-20C989FEAC3D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3BD6-F070-45A1-BF11-6C0E3C1005AC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No ordenados</a:t>
          </a:r>
          <a:endParaRPr lang="en-US" sz="3000" kern="1200"/>
        </a:p>
      </dsp:txBody>
      <dsp:txXfrm>
        <a:off x="0" y="924492"/>
        <a:ext cx="6900512" cy="921789"/>
      </dsp:txXfrm>
    </dsp:sp>
    <dsp:sp modelId="{10C6D0C4-7B84-4244-8BCA-1EFC9D349A2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0FF51-E11E-4560-98CC-9A4096FCA515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Mutables</a:t>
          </a:r>
          <a:endParaRPr lang="en-US" sz="3000" kern="1200"/>
        </a:p>
      </dsp:txBody>
      <dsp:txXfrm>
        <a:off x="0" y="1846281"/>
        <a:ext cx="6900512" cy="921789"/>
      </dsp:txXfrm>
    </dsp:sp>
    <dsp:sp modelId="{DA5A0316-D772-49AF-BF3C-6B92F8E9F1B6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10F89-8E73-4E4D-B0EF-D7584D97C972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Dinámicos</a:t>
          </a:r>
          <a:endParaRPr lang="en-US" sz="3000" kern="1200"/>
        </a:p>
      </dsp:txBody>
      <dsp:txXfrm>
        <a:off x="0" y="2768070"/>
        <a:ext cx="6900512" cy="921789"/>
      </dsp:txXfrm>
    </dsp:sp>
    <dsp:sp modelId="{804B4DA8-DCAD-41AF-A6ED-C4C17185DBC5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032E9-B27B-4986-B361-649E902D008E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Indexados (No por posición si no por clave)</a:t>
          </a:r>
          <a:endParaRPr lang="en-US" sz="3000" kern="1200"/>
        </a:p>
      </dsp:txBody>
      <dsp:txXfrm>
        <a:off x="0" y="3689859"/>
        <a:ext cx="6900512" cy="921789"/>
      </dsp:txXfrm>
    </dsp:sp>
    <dsp:sp modelId="{BD0C193E-8A84-4175-853D-EF476B1D3301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748C8-4963-4353-9BA7-DDEADADB20BD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Anidados</a:t>
          </a:r>
          <a:endParaRPr lang="en-US" sz="3000" kern="1200"/>
        </a:p>
      </dsp:txBody>
      <dsp:txXfrm>
        <a:off x="0" y="4611648"/>
        <a:ext cx="6900512" cy="9217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B924A-24CD-49C5-9608-CC57D69D3E1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B5741-96A9-4B1D-A334-36BD51C5E605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Mutables</a:t>
          </a:r>
          <a:endParaRPr lang="en-US" sz="4200" kern="1200" dirty="0"/>
        </a:p>
      </dsp:txBody>
      <dsp:txXfrm>
        <a:off x="0" y="2703"/>
        <a:ext cx="6900512" cy="921789"/>
      </dsp:txXfrm>
    </dsp:sp>
    <dsp:sp modelId="{5DDED792-B033-4F3E-A15F-7A1644472E70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E8551-660B-4A2A-922B-B9B7C703DFBD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/>
            <a:t>Desordenados</a:t>
          </a:r>
          <a:endParaRPr lang="en-US" sz="4200" kern="1200" dirty="0"/>
        </a:p>
      </dsp:txBody>
      <dsp:txXfrm>
        <a:off x="0" y="924492"/>
        <a:ext cx="6900512" cy="921789"/>
      </dsp:txXfrm>
    </dsp:sp>
    <dsp:sp modelId="{A9134B7B-C10B-4C07-BA02-F0B034A19782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30A58-395A-413D-A5C8-CAF06E8FC4A4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Datos únicos</a:t>
          </a:r>
          <a:endParaRPr lang="en-US" sz="4200" kern="1200"/>
        </a:p>
      </dsp:txBody>
      <dsp:txXfrm>
        <a:off x="0" y="1846281"/>
        <a:ext cx="6900512" cy="921789"/>
      </dsp:txXfrm>
    </dsp:sp>
    <dsp:sp modelId="{097DF62B-AB3D-47C7-92AE-070E8A09499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F5E4D-2E96-4877-845C-A846B4682195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Datos inmutables</a:t>
          </a:r>
          <a:endParaRPr lang="en-US" sz="4200" kern="1200"/>
        </a:p>
      </dsp:txBody>
      <dsp:txXfrm>
        <a:off x="0" y="2768070"/>
        <a:ext cx="6900512" cy="921789"/>
      </dsp:txXfrm>
    </dsp:sp>
    <dsp:sp modelId="{BA216358-BA55-4C5E-A1B7-5C5DAA68D5CE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4AFF3-E6B7-4F37-B34B-73D6622FB5DB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/>
            <a:t>No indexados pero si iterables</a:t>
          </a:r>
          <a:endParaRPr lang="en-US" sz="4200" kern="1200" dirty="0"/>
        </a:p>
      </dsp:txBody>
      <dsp:txXfrm>
        <a:off x="0" y="3689859"/>
        <a:ext cx="6900512" cy="921789"/>
      </dsp:txXfrm>
    </dsp:sp>
    <dsp:sp modelId="{C6B16D02-5153-44BA-B092-31AE15D9AB21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82AF3-CB99-4213-A874-83E69708623D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/>
            <a:t>Usos: Conjuntos de datos</a:t>
          </a:r>
          <a:endParaRPr lang="en-US" sz="4200" kern="1200" dirty="0"/>
        </a:p>
      </dsp:txBody>
      <dsp:txXfrm>
        <a:off x="0" y="4611648"/>
        <a:ext cx="6900512" cy="9217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213ED-9072-4611-A55D-27EBDD3AC68C}">
      <dsp:nvSpPr>
        <dsp:cNvPr id="0" name=""/>
        <dsp:cNvSpPr/>
      </dsp:nvSpPr>
      <dsp:spPr>
        <a:xfrm>
          <a:off x="0" y="1071918"/>
          <a:ext cx="3414946" cy="2048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5400" kern="1200"/>
            <a:t>Brake</a:t>
          </a:r>
          <a:endParaRPr lang="en-US" sz="5400" kern="1200"/>
        </a:p>
      </dsp:txBody>
      <dsp:txXfrm>
        <a:off x="0" y="1071918"/>
        <a:ext cx="3414946" cy="2048967"/>
      </dsp:txXfrm>
    </dsp:sp>
    <dsp:sp modelId="{C97E7157-B9C5-4CCD-A5C7-0E604C455D99}">
      <dsp:nvSpPr>
        <dsp:cNvPr id="0" name=""/>
        <dsp:cNvSpPr/>
      </dsp:nvSpPr>
      <dsp:spPr>
        <a:xfrm>
          <a:off x="3756441" y="1071918"/>
          <a:ext cx="3414946" cy="2048967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5400" kern="1200"/>
            <a:t>Pass</a:t>
          </a:r>
          <a:endParaRPr lang="en-US" sz="5400" kern="1200"/>
        </a:p>
      </dsp:txBody>
      <dsp:txXfrm>
        <a:off x="3756441" y="1071918"/>
        <a:ext cx="3414946" cy="2048967"/>
      </dsp:txXfrm>
    </dsp:sp>
    <dsp:sp modelId="{61849BDA-C9C3-4FD3-8CB6-97D51780F127}">
      <dsp:nvSpPr>
        <dsp:cNvPr id="0" name=""/>
        <dsp:cNvSpPr/>
      </dsp:nvSpPr>
      <dsp:spPr>
        <a:xfrm>
          <a:off x="7512882" y="1071918"/>
          <a:ext cx="3414946" cy="2048967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5400" kern="1200"/>
            <a:t>Continue</a:t>
          </a:r>
          <a:endParaRPr lang="en-US" sz="5400" kern="1200"/>
        </a:p>
      </dsp:txBody>
      <dsp:txXfrm>
        <a:off x="7512882" y="1071918"/>
        <a:ext cx="3414946" cy="204896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0F51E-73BC-47BC-B42F-5BE0F05E7A45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DC63B-8612-4D6B-9240-6F564C1755EF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ED316-7312-4755-A8A7-0D5A014D5B24}">
      <dsp:nvSpPr>
        <dsp:cNvPr id="0" name=""/>
        <dsp:cNvSpPr/>
      </dsp:nvSpPr>
      <dsp:spPr>
        <a:xfrm>
          <a:off x="1432649" y="2447"/>
          <a:ext cx="296491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Lectura de archivos</a:t>
          </a:r>
          <a:endParaRPr lang="en-US" sz="2200" kern="1200"/>
        </a:p>
      </dsp:txBody>
      <dsp:txXfrm>
        <a:off x="1432649" y="2447"/>
        <a:ext cx="2964910" cy="1240389"/>
      </dsp:txXfrm>
    </dsp:sp>
    <dsp:sp modelId="{C2C874B4-5597-4712-B5E1-5CD9252C7027}">
      <dsp:nvSpPr>
        <dsp:cNvPr id="0" name=""/>
        <dsp:cNvSpPr/>
      </dsp:nvSpPr>
      <dsp:spPr>
        <a:xfrm>
          <a:off x="4397560" y="2447"/>
          <a:ext cx="219113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read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readline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readlines</a:t>
          </a:r>
          <a:endParaRPr lang="en-US" sz="1800" kern="1200"/>
        </a:p>
      </dsp:txBody>
      <dsp:txXfrm>
        <a:off x="4397560" y="2447"/>
        <a:ext cx="2191130" cy="1240389"/>
      </dsp:txXfrm>
    </dsp:sp>
    <dsp:sp modelId="{664F016B-9EE8-49E0-9E39-844571AB05EF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62780-9DC3-4425-A92A-F1DBEB4BFA58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12ECF-9782-4508-B3F3-6657DD9FE636}">
      <dsp:nvSpPr>
        <dsp:cNvPr id="0" name=""/>
        <dsp:cNvSpPr/>
      </dsp:nvSpPr>
      <dsp:spPr>
        <a:xfrm>
          <a:off x="1432649" y="1552933"/>
          <a:ext cx="296491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Escritura de archivos</a:t>
          </a:r>
          <a:endParaRPr lang="en-US" sz="2200" kern="1200"/>
        </a:p>
      </dsp:txBody>
      <dsp:txXfrm>
        <a:off x="1432649" y="1552933"/>
        <a:ext cx="2964910" cy="1240389"/>
      </dsp:txXfrm>
    </dsp:sp>
    <dsp:sp modelId="{B3ADBB7F-6CBB-4B4E-A6F6-A27B90E84345}">
      <dsp:nvSpPr>
        <dsp:cNvPr id="0" name=""/>
        <dsp:cNvSpPr/>
      </dsp:nvSpPr>
      <dsp:spPr>
        <a:xfrm>
          <a:off x="4397560" y="1552933"/>
          <a:ext cx="219113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write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writelines</a:t>
          </a:r>
          <a:endParaRPr lang="en-US" sz="1800" kern="1200"/>
        </a:p>
      </dsp:txBody>
      <dsp:txXfrm>
        <a:off x="4397560" y="1552933"/>
        <a:ext cx="2191130" cy="1240389"/>
      </dsp:txXfrm>
    </dsp:sp>
    <dsp:sp modelId="{D64316C6-5B81-4CD7-9305-676EF37981BA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D0299-041F-475F-B3EB-53B21DB75C18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A4964-5E19-4832-B2AD-8A2B22BAE587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open</a:t>
          </a:r>
          <a:endParaRPr lang="en-US" sz="2200" kern="1200"/>
        </a:p>
      </dsp:txBody>
      <dsp:txXfrm>
        <a:off x="1432649" y="3103420"/>
        <a:ext cx="5156041" cy="1240389"/>
      </dsp:txXfrm>
    </dsp:sp>
    <dsp:sp modelId="{6AEC2FB7-BDC4-4052-87A1-2BBD7ECBEBAD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04D82-0DE4-4D9B-9C56-CCEF16B314A8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4D4C1-B9C8-4C03-B0E6-4F53B787A0AC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with</a:t>
          </a:r>
          <a:endParaRPr lang="en-US" sz="2200" kern="1200"/>
        </a:p>
      </dsp:txBody>
      <dsp:txXfrm>
        <a:off x="1432649" y="4653906"/>
        <a:ext cx="5156041" cy="124038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52D8F-279E-4707-84F7-E385BCE3146A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13A3F-5A04-457E-A4FC-F3477774232A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/>
            <a:t>Recursividad</a:t>
          </a:r>
          <a:endParaRPr lang="en-US" sz="3100" kern="1200"/>
        </a:p>
      </dsp:txBody>
      <dsp:txXfrm>
        <a:off x="0" y="675"/>
        <a:ext cx="6900512" cy="1106957"/>
      </dsp:txXfrm>
    </dsp:sp>
    <dsp:sp modelId="{DB09B368-46A4-4E47-965F-F49A33375B53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6366E-DE87-4A53-B49F-5998A93137C9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Lambda</a:t>
          </a:r>
          <a:endParaRPr lang="en-US" sz="3100" kern="1200" dirty="0"/>
        </a:p>
      </dsp:txBody>
      <dsp:txXfrm>
        <a:off x="0" y="1107633"/>
        <a:ext cx="6900512" cy="1106957"/>
      </dsp:txXfrm>
    </dsp:sp>
    <dsp:sp modelId="{93F990D8-B359-40EB-A2BA-336435EA3405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EF010-8DDF-4A94-90DE-813D966B4638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/>
            <a:t>Programación funcional (map,  filter, reduce)</a:t>
          </a:r>
          <a:endParaRPr lang="en-US" sz="3100" kern="1200" dirty="0"/>
        </a:p>
      </dsp:txBody>
      <dsp:txXfrm>
        <a:off x="0" y="2214591"/>
        <a:ext cx="6900512" cy="1106957"/>
      </dsp:txXfrm>
    </dsp:sp>
    <dsp:sp modelId="{B964BB7C-ED09-46BA-9243-2456752B61D7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7ECEE-3FF1-43FD-9B57-9DF80998F523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Decorators</a:t>
          </a:r>
          <a:endParaRPr lang="en-US" sz="3100" kern="1200" dirty="0"/>
        </a:p>
      </dsp:txBody>
      <dsp:txXfrm>
        <a:off x="0" y="3321549"/>
        <a:ext cx="6900512" cy="1106957"/>
      </dsp:txXfrm>
    </dsp:sp>
    <dsp:sp modelId="{A6747B19-E3ED-44C7-9997-966806D1848D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41C8F-649B-4529-91C7-6EE0ACD437CF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Generadores</a:t>
          </a:r>
          <a:endParaRPr lang="en-US" sz="3100" kern="1200" dirty="0"/>
        </a:p>
      </dsp:txBody>
      <dsp:txXfrm>
        <a:off x="0" y="4428507"/>
        <a:ext cx="6900512" cy="11069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E42F8-FFFC-4552-9C48-15B70DC6721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AC2F4-57B7-4FD5-B834-5F775D4D2986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0" kern="1200"/>
            <a:t>L: Local</a:t>
          </a:r>
          <a:endParaRPr lang="en-US" sz="6000" kern="1200"/>
        </a:p>
      </dsp:txBody>
      <dsp:txXfrm>
        <a:off x="0" y="0"/>
        <a:ext cx="6900512" cy="1384035"/>
      </dsp:txXfrm>
    </dsp:sp>
    <dsp:sp modelId="{33F0F1CF-B821-4FF4-8035-A85B37644E8A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0A147-21D1-4D9F-9151-063A893379E2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0" kern="1200"/>
            <a:t>E: Enclosing function</a:t>
          </a:r>
          <a:endParaRPr lang="en-US" sz="6000" kern="1200"/>
        </a:p>
      </dsp:txBody>
      <dsp:txXfrm>
        <a:off x="0" y="1384035"/>
        <a:ext cx="6900512" cy="1384035"/>
      </dsp:txXfrm>
    </dsp:sp>
    <dsp:sp modelId="{1DF0127B-CCD2-477B-B3A5-EF70B5CD6766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51B8C-A984-43B3-8C81-4BBC98B67142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0" kern="1200"/>
            <a:t>G: Global</a:t>
          </a:r>
          <a:endParaRPr lang="en-US" sz="6000" kern="1200"/>
        </a:p>
      </dsp:txBody>
      <dsp:txXfrm>
        <a:off x="0" y="2768070"/>
        <a:ext cx="6900512" cy="1384035"/>
      </dsp:txXfrm>
    </dsp:sp>
    <dsp:sp modelId="{37B7F671-A43E-4EF9-98E2-79699CECBBB4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C80C8-BB84-44FC-A561-EC36EE5E2271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0" kern="1200"/>
            <a:t>B: Built-in</a:t>
          </a:r>
          <a:endParaRPr lang="en-US" sz="6000" kern="1200"/>
        </a:p>
      </dsp:txBody>
      <dsp:txXfrm>
        <a:off x="0" y="4152105"/>
        <a:ext cx="6900512" cy="138403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4E672-FA07-43B1-B8ED-347C30525697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080CE-4724-42D0-9DEB-E0031943CF38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kern="1200"/>
            <a:t>Try:</a:t>
          </a:r>
          <a:endParaRPr lang="en-US" sz="5100" kern="1200"/>
        </a:p>
      </dsp:txBody>
      <dsp:txXfrm>
        <a:off x="0" y="675"/>
        <a:ext cx="6900512" cy="1106957"/>
      </dsp:txXfrm>
    </dsp:sp>
    <dsp:sp modelId="{77DDE3D1-F72F-486A-ADF1-E88126030576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F12BB-1DD6-4D3E-BB81-E25D1881F9F7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kern="1200"/>
            <a:t>Except:</a:t>
          </a:r>
          <a:endParaRPr lang="en-US" sz="5100" kern="1200"/>
        </a:p>
      </dsp:txBody>
      <dsp:txXfrm>
        <a:off x="0" y="1107633"/>
        <a:ext cx="6900512" cy="1106957"/>
      </dsp:txXfrm>
    </dsp:sp>
    <dsp:sp modelId="{C454D828-A392-48EC-A4E0-0F47A35A6204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4A958-A966-4436-A9D8-30F03B61CB16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kern="1200"/>
            <a:t>Else:</a:t>
          </a:r>
          <a:endParaRPr lang="en-US" sz="5100" kern="1200"/>
        </a:p>
      </dsp:txBody>
      <dsp:txXfrm>
        <a:off x="0" y="2214591"/>
        <a:ext cx="6900512" cy="1106957"/>
      </dsp:txXfrm>
    </dsp:sp>
    <dsp:sp modelId="{DCF588D7-794C-49AE-B4DD-21B7D85DD793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DEB02-604F-41A1-BAA9-AFB7F986C202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kern="1200"/>
            <a:t>Finally:</a:t>
          </a:r>
          <a:endParaRPr lang="en-US" sz="5100" kern="1200"/>
        </a:p>
      </dsp:txBody>
      <dsp:txXfrm>
        <a:off x="0" y="3321549"/>
        <a:ext cx="6900512" cy="1106957"/>
      </dsp:txXfrm>
    </dsp:sp>
    <dsp:sp modelId="{3BC9B746-BA04-4D95-8ED4-F7517D296BAC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818D7-29CE-4522-A437-5A0C6FDF9356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kern="1200"/>
            <a:t>raise</a:t>
          </a:r>
          <a:endParaRPr lang="en-US" sz="5100" kern="1200"/>
        </a:p>
      </dsp:txBody>
      <dsp:txXfrm>
        <a:off x="0" y="4428507"/>
        <a:ext cx="6900512" cy="110695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A3AD6-D019-4ABA-897C-7A431BDD8A7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550AA-FE49-4103-A121-B37542ACA8FD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/>
            <a:t>Time</a:t>
          </a:r>
          <a:endParaRPr lang="en-US" sz="4200" kern="1200" dirty="0"/>
        </a:p>
      </dsp:txBody>
      <dsp:txXfrm>
        <a:off x="0" y="2703"/>
        <a:ext cx="6900512" cy="921789"/>
      </dsp:txXfrm>
    </dsp:sp>
    <dsp:sp modelId="{6A9BBC35-9BEA-4416-BC80-AE3ECE16325B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64219-1933-4DF7-ACA6-994C05506033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 err="1"/>
            <a:t>Numpy</a:t>
          </a:r>
          <a:endParaRPr lang="en-US" sz="4200" kern="1200" dirty="0"/>
        </a:p>
      </dsp:txBody>
      <dsp:txXfrm>
        <a:off x="0" y="924492"/>
        <a:ext cx="6900512" cy="921789"/>
      </dsp:txXfrm>
    </dsp:sp>
    <dsp:sp modelId="{925185E9-6EEF-43C2-BC32-3AF2DB1739EA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5D35-3675-410C-9720-ABEE558F48A9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 err="1"/>
            <a:t>Matplotlib</a:t>
          </a:r>
          <a:endParaRPr lang="en-US" sz="4200" kern="1200" dirty="0"/>
        </a:p>
      </dsp:txBody>
      <dsp:txXfrm>
        <a:off x="0" y="1846281"/>
        <a:ext cx="6900512" cy="921789"/>
      </dsp:txXfrm>
    </dsp:sp>
    <dsp:sp modelId="{6E198CC3-0C13-40E4-8796-D9518F0E2CB5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CDCA9-7B47-4F94-8D1A-F21F79324818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 err="1"/>
            <a:t>Random</a:t>
          </a:r>
          <a:endParaRPr lang="en-US" sz="4200" kern="1200" dirty="0"/>
        </a:p>
      </dsp:txBody>
      <dsp:txXfrm>
        <a:off x="0" y="2768070"/>
        <a:ext cx="6900512" cy="921789"/>
      </dsp:txXfrm>
    </dsp:sp>
    <dsp:sp modelId="{32A4B1AD-4F17-4C9E-B3FF-493689FE4673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06677-C5C7-4680-A622-06A8A002EA6C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Pandas</a:t>
          </a:r>
        </a:p>
      </dsp:txBody>
      <dsp:txXfrm>
        <a:off x="0" y="3689859"/>
        <a:ext cx="6900512" cy="921789"/>
      </dsp:txXfrm>
    </dsp:sp>
    <dsp:sp modelId="{88CFED33-FF4C-44DD-A657-BD6B93EF6F91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D5110-AA23-46F2-93D8-BDA6596A714F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 err="1"/>
            <a:t>scipy</a:t>
          </a:r>
          <a:endParaRPr lang="en-US" sz="4200" kern="1200" dirty="0"/>
        </a:p>
      </dsp:txBody>
      <dsp:txXfrm>
        <a:off x="0" y="4611648"/>
        <a:ext cx="6900512" cy="921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704E2-5DB1-4314-A9C0-BB1742F8D773}">
      <dsp:nvSpPr>
        <dsp:cNvPr id="0" name=""/>
        <dsp:cNvSpPr/>
      </dsp:nvSpPr>
      <dsp:spPr>
        <a:xfrm>
          <a:off x="0" y="12144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/>
            <a:t>Números</a:t>
          </a:r>
          <a:endParaRPr lang="en-US" sz="3500" kern="1200"/>
        </a:p>
      </dsp:txBody>
      <dsp:txXfrm>
        <a:off x="40980" y="53124"/>
        <a:ext cx="5075827" cy="757514"/>
      </dsp:txXfrm>
    </dsp:sp>
    <dsp:sp modelId="{DC435A7F-45C8-4C63-8DED-556E710BAD58}">
      <dsp:nvSpPr>
        <dsp:cNvPr id="0" name=""/>
        <dsp:cNvSpPr/>
      </dsp:nvSpPr>
      <dsp:spPr>
        <a:xfrm>
          <a:off x="0" y="952419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/>
            <a:t>Strings</a:t>
          </a:r>
          <a:endParaRPr lang="en-US" sz="3500" kern="1200"/>
        </a:p>
      </dsp:txBody>
      <dsp:txXfrm>
        <a:off x="40980" y="993399"/>
        <a:ext cx="5075827" cy="757514"/>
      </dsp:txXfrm>
    </dsp:sp>
    <dsp:sp modelId="{DC8A0683-2DA6-4881-ABF2-C316C8AE4A37}">
      <dsp:nvSpPr>
        <dsp:cNvPr id="0" name=""/>
        <dsp:cNvSpPr/>
      </dsp:nvSpPr>
      <dsp:spPr>
        <a:xfrm>
          <a:off x="0" y="1892694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/>
            <a:t>Booleanos</a:t>
          </a:r>
          <a:endParaRPr lang="en-US" sz="3500" kern="1200"/>
        </a:p>
      </dsp:txBody>
      <dsp:txXfrm>
        <a:off x="40980" y="1933674"/>
        <a:ext cx="5075827" cy="757514"/>
      </dsp:txXfrm>
    </dsp:sp>
    <dsp:sp modelId="{53E1937C-7D86-4E15-BE07-4CCB76398583}">
      <dsp:nvSpPr>
        <dsp:cNvPr id="0" name=""/>
        <dsp:cNvSpPr/>
      </dsp:nvSpPr>
      <dsp:spPr>
        <a:xfrm>
          <a:off x="0" y="2832968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/>
            <a:t>Tuplas</a:t>
          </a:r>
          <a:endParaRPr lang="en-US" sz="3500" kern="1200"/>
        </a:p>
      </dsp:txBody>
      <dsp:txXfrm>
        <a:off x="40980" y="2873948"/>
        <a:ext cx="5075827" cy="757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704E2-5DB1-4314-A9C0-BB1742F8D773}">
      <dsp:nvSpPr>
        <dsp:cNvPr id="0" name=""/>
        <dsp:cNvSpPr/>
      </dsp:nvSpPr>
      <dsp:spPr>
        <a:xfrm>
          <a:off x="0" y="0"/>
          <a:ext cx="5157787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Listas</a:t>
          </a:r>
          <a:endParaRPr lang="en-US" sz="4700" kern="1200" dirty="0"/>
        </a:p>
      </dsp:txBody>
      <dsp:txXfrm>
        <a:off x="55030" y="55030"/>
        <a:ext cx="5047727" cy="1017235"/>
      </dsp:txXfrm>
    </dsp:sp>
    <dsp:sp modelId="{DC435A7F-45C8-4C63-8DED-556E710BAD58}">
      <dsp:nvSpPr>
        <dsp:cNvPr id="0" name=""/>
        <dsp:cNvSpPr/>
      </dsp:nvSpPr>
      <dsp:spPr>
        <a:xfrm>
          <a:off x="0" y="1278646"/>
          <a:ext cx="5157787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Diccionarios</a:t>
          </a:r>
          <a:endParaRPr lang="en-US" sz="4700" kern="1200" dirty="0"/>
        </a:p>
      </dsp:txBody>
      <dsp:txXfrm>
        <a:off x="55030" y="1333676"/>
        <a:ext cx="5047727" cy="1017235"/>
      </dsp:txXfrm>
    </dsp:sp>
    <dsp:sp modelId="{DC8A0683-2DA6-4881-ABF2-C316C8AE4A37}">
      <dsp:nvSpPr>
        <dsp:cNvPr id="0" name=""/>
        <dsp:cNvSpPr/>
      </dsp:nvSpPr>
      <dsp:spPr>
        <a:xfrm>
          <a:off x="0" y="2541301"/>
          <a:ext cx="5157787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Sets</a:t>
          </a:r>
          <a:endParaRPr lang="en-US" sz="4700" kern="1200" dirty="0"/>
        </a:p>
      </dsp:txBody>
      <dsp:txXfrm>
        <a:off x="55030" y="2596331"/>
        <a:ext cx="5047727" cy="10172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FA7AA-F887-4994-94E7-9D284D9998E3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EB789-1718-46A3-995A-F0DB65F86A01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400" kern="1200"/>
            <a:t>()</a:t>
          </a:r>
          <a:endParaRPr lang="en-US" sz="6400" kern="1200"/>
        </a:p>
      </dsp:txBody>
      <dsp:txXfrm>
        <a:off x="0" y="0"/>
        <a:ext cx="6900512" cy="1384035"/>
      </dsp:txXfrm>
    </dsp:sp>
    <dsp:sp modelId="{72DE6EA0-AD25-4C62-B624-D92B22B53EC2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E8A57-2D44-4C29-9CDD-FD42C81D6689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400" kern="1200"/>
            <a:t>**</a:t>
          </a:r>
          <a:endParaRPr lang="en-US" sz="6400" kern="1200"/>
        </a:p>
      </dsp:txBody>
      <dsp:txXfrm>
        <a:off x="0" y="1384035"/>
        <a:ext cx="6900512" cy="1384035"/>
      </dsp:txXfrm>
    </dsp:sp>
    <dsp:sp modelId="{D47973F1-1E21-4DBA-AB3F-BCD0D887E33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5E03A-B9A4-445C-BAB6-5A6C6EF47FB4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400" kern="1200"/>
            <a:t>*, /, //, %</a:t>
          </a:r>
          <a:endParaRPr lang="en-US" sz="6400" kern="1200"/>
        </a:p>
      </dsp:txBody>
      <dsp:txXfrm>
        <a:off x="0" y="2768070"/>
        <a:ext cx="6900512" cy="1384035"/>
      </dsp:txXfrm>
    </dsp:sp>
    <dsp:sp modelId="{DFD33C6F-B94B-40DA-A272-E6A788788654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38AFC-EBE5-4987-B5E9-B391974BF006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400" kern="1200"/>
            <a:t>+, -</a:t>
          </a:r>
          <a:endParaRPr lang="en-US" sz="6400" kern="1200"/>
        </a:p>
      </dsp:txBody>
      <dsp:txXfrm>
        <a:off x="0" y="4152105"/>
        <a:ext cx="6900512" cy="13840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6F056-A689-4523-A314-83A86CA68D20}">
      <dsp:nvSpPr>
        <dsp:cNvPr id="0" name=""/>
        <dsp:cNvSpPr/>
      </dsp:nvSpPr>
      <dsp:spPr>
        <a:xfrm>
          <a:off x="0" y="5797"/>
          <a:ext cx="4780416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/>
            <a:t>Asignacion</a:t>
          </a:r>
          <a:endParaRPr lang="en-US" sz="3400" kern="1200"/>
        </a:p>
      </dsp:txBody>
      <dsp:txXfrm>
        <a:off x="39809" y="45606"/>
        <a:ext cx="4700798" cy="735872"/>
      </dsp:txXfrm>
    </dsp:sp>
    <dsp:sp modelId="{4AC62AED-7924-4A86-B657-E305D647E433}">
      <dsp:nvSpPr>
        <dsp:cNvPr id="0" name=""/>
        <dsp:cNvSpPr/>
      </dsp:nvSpPr>
      <dsp:spPr>
        <a:xfrm>
          <a:off x="0" y="919207"/>
          <a:ext cx="4780416" cy="81549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/>
            <a:t>Concatenacion</a:t>
          </a:r>
          <a:endParaRPr lang="en-US" sz="3400" kern="1200"/>
        </a:p>
      </dsp:txBody>
      <dsp:txXfrm>
        <a:off x="39809" y="959016"/>
        <a:ext cx="4700798" cy="735872"/>
      </dsp:txXfrm>
    </dsp:sp>
    <dsp:sp modelId="{4DFA5C6C-A2D8-4CE3-88DC-9919C124BFD3}">
      <dsp:nvSpPr>
        <dsp:cNvPr id="0" name=""/>
        <dsp:cNvSpPr/>
      </dsp:nvSpPr>
      <dsp:spPr>
        <a:xfrm>
          <a:off x="0" y="1832618"/>
          <a:ext cx="4780416" cy="81549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/>
            <a:t>Búsqueda</a:t>
          </a:r>
          <a:endParaRPr lang="en-US" sz="3400" kern="1200"/>
        </a:p>
      </dsp:txBody>
      <dsp:txXfrm>
        <a:off x="39809" y="1872427"/>
        <a:ext cx="4700798" cy="735872"/>
      </dsp:txXfrm>
    </dsp:sp>
    <dsp:sp modelId="{C6BF44B8-43C3-4732-BBC3-8AA3B49CA73F}">
      <dsp:nvSpPr>
        <dsp:cNvPr id="0" name=""/>
        <dsp:cNvSpPr/>
      </dsp:nvSpPr>
      <dsp:spPr>
        <a:xfrm>
          <a:off x="0" y="2746028"/>
          <a:ext cx="4780416" cy="81549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/>
            <a:t>Extracción</a:t>
          </a:r>
          <a:endParaRPr lang="en-US" sz="3400" kern="1200"/>
        </a:p>
      </dsp:txBody>
      <dsp:txXfrm>
        <a:off x="39809" y="2785837"/>
        <a:ext cx="4700798" cy="735872"/>
      </dsp:txXfrm>
    </dsp:sp>
    <dsp:sp modelId="{9C25244A-9FB2-470F-B45F-248C2C4ED3AF}">
      <dsp:nvSpPr>
        <dsp:cNvPr id="0" name=""/>
        <dsp:cNvSpPr/>
      </dsp:nvSpPr>
      <dsp:spPr>
        <a:xfrm>
          <a:off x="0" y="3659438"/>
          <a:ext cx="4780416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/>
            <a:t>Comparación</a:t>
          </a:r>
          <a:endParaRPr lang="en-US" sz="3400" kern="1200"/>
        </a:p>
      </dsp:txBody>
      <dsp:txXfrm>
        <a:off x="39809" y="3699247"/>
        <a:ext cx="4700798" cy="735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5D05D-BA2B-41DA-BE4B-BF47E5AA5B07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D8E4E-09BD-4E1E-B9B6-C5F921A9745A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&lt;</a:t>
          </a:r>
          <a:endParaRPr lang="en-US" sz="4200" kern="1200"/>
        </a:p>
      </dsp:txBody>
      <dsp:txXfrm>
        <a:off x="0" y="2703"/>
        <a:ext cx="6900512" cy="921789"/>
      </dsp:txXfrm>
    </dsp:sp>
    <dsp:sp modelId="{5251F681-EEFB-4DE7-BD25-7F99598B4CB1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A78A8-80AB-4DB1-96B6-D1B5B0BEAB5E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&gt;</a:t>
          </a:r>
          <a:endParaRPr lang="en-US" sz="4200" kern="1200"/>
        </a:p>
      </dsp:txBody>
      <dsp:txXfrm>
        <a:off x="0" y="924492"/>
        <a:ext cx="6900512" cy="921789"/>
      </dsp:txXfrm>
    </dsp:sp>
    <dsp:sp modelId="{FB18849F-5242-4400-A4D7-A7B2E77A4CF1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646C1-6ED4-4E0E-A887-8BA682A03D6B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&lt;=</a:t>
          </a:r>
          <a:endParaRPr lang="en-US" sz="4200" kern="1200"/>
        </a:p>
      </dsp:txBody>
      <dsp:txXfrm>
        <a:off x="0" y="1846281"/>
        <a:ext cx="6900512" cy="921789"/>
      </dsp:txXfrm>
    </dsp:sp>
    <dsp:sp modelId="{FC76487E-3D1B-4041-B1E3-71EAC5257FAA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72C3E-8617-4F52-AE2A-42F21096B725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&gt;=</a:t>
          </a:r>
          <a:endParaRPr lang="en-US" sz="4200" kern="1200"/>
        </a:p>
      </dsp:txBody>
      <dsp:txXfrm>
        <a:off x="0" y="2768070"/>
        <a:ext cx="6900512" cy="921789"/>
      </dsp:txXfrm>
    </dsp:sp>
    <dsp:sp modelId="{BD18D17D-8626-4530-B811-F9D813356999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3DE2D-F3C3-4423-9C87-D4E6FF5DD3C8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==</a:t>
          </a:r>
          <a:endParaRPr lang="en-US" sz="4200" kern="1200"/>
        </a:p>
      </dsp:txBody>
      <dsp:txXfrm>
        <a:off x="0" y="3689859"/>
        <a:ext cx="6900512" cy="921789"/>
      </dsp:txXfrm>
    </dsp:sp>
    <dsp:sp modelId="{30D40668-55AA-407D-919D-89C4FF57AFD9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330F3-D051-48D7-BE6B-65788FC294FF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!=</a:t>
          </a:r>
          <a:endParaRPr lang="en-US" sz="4200" kern="1200"/>
        </a:p>
      </dsp:txBody>
      <dsp:txXfrm>
        <a:off x="0" y="4611648"/>
        <a:ext cx="6900512" cy="9217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9FE83-2763-4301-8C7D-B5FA6ECAFA68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9A219-002E-4702-95F3-DA5EF3100788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/>
            <a:t>And</a:t>
          </a:r>
          <a:endParaRPr lang="en-US" sz="6500" kern="1200"/>
        </a:p>
      </dsp:txBody>
      <dsp:txXfrm>
        <a:off x="378614" y="886531"/>
        <a:ext cx="2810360" cy="1744948"/>
      </dsp:txXfrm>
    </dsp:sp>
    <dsp:sp modelId="{5A2FCEDB-4E2A-438F-BE1B-242DDE037BC0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B617E-1EA0-47EC-87E9-6C49F1C6EB62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/>
            <a:t>Or</a:t>
          </a:r>
          <a:endParaRPr lang="en-US" sz="6500" kern="1200"/>
        </a:p>
      </dsp:txBody>
      <dsp:txXfrm>
        <a:off x="3946203" y="886531"/>
        <a:ext cx="2810360" cy="1744948"/>
      </dsp:txXfrm>
    </dsp:sp>
    <dsp:sp modelId="{5ACA7B27-089C-422B-A98F-D37D74025443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D288B-ECA7-4BF4-BEF6-CF496A964118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/>
            <a:t>not</a:t>
          </a:r>
          <a:endParaRPr lang="en-US" sz="6500" kern="1200"/>
        </a:p>
      </dsp:txBody>
      <dsp:txXfrm>
        <a:off x="7513791" y="886531"/>
        <a:ext cx="2810360" cy="1744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DE9FC-1270-41C2-BC23-85BA65E3FA91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871C6-BD7C-44DC-9EF6-4EDE813D35A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/>
            <a:t>Mantienen el orden original</a:t>
          </a:r>
          <a:endParaRPr lang="en-US" sz="4200" kern="1200" dirty="0"/>
        </a:p>
      </dsp:txBody>
      <dsp:txXfrm>
        <a:off x="0" y="2703"/>
        <a:ext cx="6900512" cy="921789"/>
      </dsp:txXfrm>
    </dsp:sp>
    <dsp:sp modelId="{9B9CE4DE-8964-4667-8B78-8494B678EF6B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DC8B9-30D8-4886-B502-16B9D29284F9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/>
            <a:t>Tipos arbitrarios</a:t>
          </a:r>
          <a:endParaRPr lang="en-US" sz="4200" kern="1200" dirty="0"/>
        </a:p>
      </dsp:txBody>
      <dsp:txXfrm>
        <a:off x="0" y="924492"/>
        <a:ext cx="6900512" cy="921789"/>
      </dsp:txXfrm>
    </dsp:sp>
    <dsp:sp modelId="{D7F30395-F521-4C8C-8025-F29E393A190F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F0F5C-1107-4B2F-9E56-D5D2C75AFBD9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/>
            <a:t>Se pueden indexar</a:t>
          </a:r>
          <a:endParaRPr lang="en-US" sz="4200" kern="1200" dirty="0"/>
        </a:p>
      </dsp:txBody>
      <dsp:txXfrm>
        <a:off x="0" y="1846281"/>
        <a:ext cx="6900512" cy="921789"/>
      </dsp:txXfrm>
    </dsp:sp>
    <dsp:sp modelId="{16E4C7A3-A261-48DB-92C0-9C952EC85938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6652E-7280-4719-86C6-838B57425CCB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/>
            <a:t>Se pueden anidar</a:t>
          </a:r>
          <a:endParaRPr lang="en-US" sz="4200" kern="1200" dirty="0"/>
        </a:p>
      </dsp:txBody>
      <dsp:txXfrm>
        <a:off x="0" y="2768070"/>
        <a:ext cx="6900512" cy="921789"/>
      </dsp:txXfrm>
    </dsp:sp>
    <dsp:sp modelId="{6235EA92-5A96-43EE-9628-58728313D761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EB19D-7247-4130-A402-DC27ED785A3D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Son mutables</a:t>
          </a:r>
          <a:endParaRPr lang="en-US" sz="4200" kern="1200"/>
        </a:p>
      </dsp:txBody>
      <dsp:txXfrm>
        <a:off x="0" y="3689859"/>
        <a:ext cx="6900512" cy="921789"/>
      </dsp:txXfrm>
    </dsp:sp>
    <dsp:sp modelId="{2F6215F1-966D-40B0-A84D-41FE8284F75B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5BEF8-9FB3-4670-B41C-AC63215A4B04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Dinámicas</a:t>
          </a:r>
          <a:endParaRPr lang="en-US" sz="4200" kern="1200"/>
        </a:p>
      </dsp:txBody>
      <dsp:txXfrm>
        <a:off x="0" y="4611648"/>
        <a:ext cx="6900512" cy="9217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5FA7C-5A5D-46BA-AC2B-DB3A40B04DF4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F8F43-98A3-4C39-A548-977A05EC77C8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/>
            <a:t>Inmutables</a:t>
          </a:r>
          <a:endParaRPr lang="en-US" sz="3800" kern="1200"/>
        </a:p>
      </dsp:txBody>
      <dsp:txXfrm>
        <a:off x="0" y="0"/>
        <a:ext cx="6900512" cy="1384035"/>
      </dsp:txXfrm>
    </dsp:sp>
    <dsp:sp modelId="{E7AD6E6B-1C8A-41AE-BCBD-75594D228EA9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BF612-67CD-4782-9B3C-9656C1C12347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/>
            <a:t>Más eficientes que las listas</a:t>
          </a:r>
          <a:endParaRPr lang="en-US" sz="3800" kern="1200"/>
        </a:p>
      </dsp:txBody>
      <dsp:txXfrm>
        <a:off x="0" y="1384035"/>
        <a:ext cx="6900512" cy="1384035"/>
      </dsp:txXfrm>
    </dsp:sp>
    <dsp:sp modelId="{D2E9CD98-0DF9-4BBF-90CA-2FEFC816B00E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097C9-202F-40D3-A755-18F73202ABC1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/>
            <a:t>Anidadas</a:t>
          </a:r>
          <a:endParaRPr lang="en-US" sz="3800" kern="1200"/>
        </a:p>
      </dsp:txBody>
      <dsp:txXfrm>
        <a:off x="0" y="2768070"/>
        <a:ext cx="6900512" cy="1384035"/>
      </dsp:txXfrm>
    </dsp:sp>
    <dsp:sp modelId="{8AF83B4E-D6EC-478F-A7C5-8A89CE309479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6CEC1-0AB4-4606-9EC9-AF3EF69FA94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/>
            <a:t>Se usan para devolver mas de un objeto de una funcion</a:t>
          </a:r>
          <a:endParaRPr lang="en-US" sz="3800" kern="1200"/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9CAA7-8AC7-42C1-96FC-040949791554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E474A-C169-4FA0-9968-ABE48A1672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46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Empezar con idle</a:t>
            </a:r>
          </a:p>
          <a:p>
            <a:r>
              <a:rPr lang="es-ES" dirty="0"/>
              <a:t>Ejecución línea a línea</a:t>
            </a:r>
          </a:p>
          <a:p>
            <a:r>
              <a:rPr lang="es-ES" dirty="0"/>
              <a:t>Ejecución en bloque mediante un archivo</a:t>
            </a:r>
          </a:p>
          <a:p>
            <a:r>
              <a:rPr lang="es-ES" dirty="0"/>
              <a:t>Ejecución mediante consola del archivo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535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https://tecnoloco.istocks.club/como-validar-cadenas-usando-metodos-booleanos-en-python/2021-05-03/</a:t>
            </a:r>
          </a:p>
          <a:p>
            <a:r>
              <a:rPr lang="es-ES"/>
              <a:t>https://www.w3schools.com/python/python_booleans.asp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449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Cond1 </a:t>
            </a:r>
            <a:r>
              <a:rPr lang="es-ES" err="1"/>
              <a:t>if</a:t>
            </a:r>
            <a:r>
              <a:rPr lang="es-ES"/>
              <a:t> x==5 </a:t>
            </a:r>
            <a:r>
              <a:rPr lang="es-ES" err="1"/>
              <a:t>else</a:t>
            </a:r>
            <a:r>
              <a:rPr lang="es-ES"/>
              <a:t> cond2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019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50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Zip</a:t>
            </a:r>
          </a:p>
          <a:p>
            <a:r>
              <a:rPr lang="es-ES" dirty="0" err="1"/>
              <a:t>Enumerate</a:t>
            </a:r>
            <a:r>
              <a:rPr lang="es-ES" dirty="0"/>
              <a:t>(lista) </a:t>
            </a:r>
            <a:r>
              <a:rPr lang="es-ES" dirty="0" err="1"/>
              <a:t>return</a:t>
            </a:r>
            <a:r>
              <a:rPr lang="es-ES" dirty="0"/>
              <a:t> índice y valor</a:t>
            </a:r>
          </a:p>
          <a:p>
            <a:r>
              <a:rPr lang="es-ES" dirty="0"/>
              <a:t>Recorrer por índice</a:t>
            </a:r>
          </a:p>
          <a:p>
            <a:endParaRPr lang="es-ES" dirty="0"/>
          </a:p>
          <a:p>
            <a:r>
              <a:rPr lang="es-ES" dirty="0"/>
              <a:t>https://www.codigopiton.com/como-recorrer-dos-listas-a-la-vez-en-python/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460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85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546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A01006620avh!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420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80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91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https://www.delftstack.com/es/howto/python/python-replace-line-in-file/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00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443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659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1274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https://www.freecodecamp.org/espanol/news/funciones-lambda-en-python-ejemplos-de-sintaxis/</a:t>
            </a:r>
          </a:p>
          <a:p>
            <a:endParaRPr lang="es-ES" dirty="0"/>
          </a:p>
          <a:p>
            <a:r>
              <a:rPr lang="es-ES" dirty="0"/>
              <a:t>https://www.freecodecamp.org/news/python-property-decorator/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281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https://docs.python.org/3/library/exceptions.html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037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034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https://learning.edx.org/course/course-v1:HarvardX+PH526x+2T2021/block-v1:HarvardX+PH526x+2T2021+type@sequential+block@cf2770a191ee432da93e66fbd562b45e/block-v1:HarvardX+PH526x+2T2021+type@vertical+block@325336fa1260473c987b53b54220acf0</a:t>
            </a:r>
          </a:p>
          <a:p>
            <a:endParaRPr lang="es-ES" dirty="0"/>
          </a:p>
          <a:p>
            <a:r>
              <a:rPr lang="es-ES" dirty="0"/>
              <a:t>https://ellibrodepython.com/programacion-orientada-a-objetos-Python</a:t>
            </a:r>
          </a:p>
          <a:p>
            <a:endParaRPr lang="es-ES" dirty="0"/>
          </a:p>
          <a:p>
            <a:r>
              <a:rPr lang="es-ES" dirty="0"/>
              <a:t>https://holycoders.com/python-dunder-special-methods/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714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https://matplotlib.org/2.0.2/api/pyplot_api.html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130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Datos inmutables</a:t>
            </a:r>
          </a:p>
          <a:p>
            <a:r>
              <a:rPr lang="es-ES" dirty="0"/>
              <a:t>Números</a:t>
            </a:r>
          </a:p>
          <a:p>
            <a:r>
              <a:rPr lang="es-ES" dirty="0" err="1"/>
              <a:t>Strings</a:t>
            </a:r>
            <a:endParaRPr lang="es-ES" dirty="0"/>
          </a:p>
          <a:p>
            <a:r>
              <a:rPr lang="es-ES" dirty="0"/>
              <a:t>Tuplas</a:t>
            </a:r>
          </a:p>
          <a:p>
            <a:endParaRPr lang="es-ES" dirty="0"/>
          </a:p>
          <a:p>
            <a:r>
              <a:rPr lang="es-ES" dirty="0"/>
              <a:t>Datos mutables</a:t>
            </a:r>
          </a:p>
          <a:p>
            <a:r>
              <a:rPr lang="es-ES" dirty="0"/>
              <a:t>Listas</a:t>
            </a:r>
          </a:p>
          <a:p>
            <a:r>
              <a:rPr lang="es-ES" dirty="0"/>
              <a:t>Diccionarios</a:t>
            </a:r>
            <a:br>
              <a:rPr lang="es-ES" dirty="0"/>
            </a:br>
            <a:r>
              <a:rPr lang="es-ES" dirty="0"/>
              <a:t>Sets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39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TODO: Añadir explicación punteros</a:t>
            </a:r>
          </a:p>
          <a:p>
            <a:r>
              <a:rPr lang="es-ES" dirty="0"/>
              <a:t>https://medium.com/@hgodinez89/tipos-de-datos-en-python-785aedc30143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7006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02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keyword</a:t>
            </a:r>
            <a:r>
              <a:rPr lang="es-ES" dirty="0"/>
              <a:t> </a:t>
            </a:r>
            <a:r>
              <a:rPr lang="es-ES" dirty="0" err="1"/>
              <a:t>print</a:t>
            </a:r>
            <a:r>
              <a:rPr lang="es-ES" dirty="0"/>
              <a:t>(</a:t>
            </a:r>
            <a:r>
              <a:rPr lang="es-ES" dirty="0" err="1"/>
              <a:t>keyword.kwlist</a:t>
            </a:r>
            <a:r>
              <a:rPr lang="es-ES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457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#</a:t>
            </a:r>
          </a:p>
          <a:p>
            <a:r>
              <a:rPr lang="es-ES" dirty="0"/>
              <a:t>‘’’</a:t>
            </a:r>
          </a:p>
          <a:p>
            <a:r>
              <a:rPr lang="es-ES" dirty="0"/>
              <a:t>‘’’</a:t>
            </a:r>
          </a:p>
          <a:p>
            <a:endParaRPr lang="es-ES" dirty="0"/>
          </a:p>
          <a:p>
            <a:r>
              <a:rPr lang="es-ES" dirty="0"/>
              <a:t>Forma trampa de hacer comentarios</a:t>
            </a:r>
          </a:p>
          <a:p>
            <a:r>
              <a:rPr lang="es-ES" dirty="0"/>
              <a:t>Con doble comilla sin asignar a variable se genera un comentario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534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Asignacion</a:t>
            </a:r>
            <a:endParaRPr lang="es-ES" dirty="0"/>
          </a:p>
          <a:p>
            <a:r>
              <a:rPr lang="es-ES" dirty="0" err="1"/>
              <a:t>Concatenacion</a:t>
            </a:r>
            <a:endParaRPr lang="es-ES" dirty="0"/>
          </a:p>
          <a:p>
            <a:r>
              <a:rPr lang="es-ES" dirty="0"/>
              <a:t>Búsqueda</a:t>
            </a:r>
          </a:p>
          <a:p>
            <a:r>
              <a:rPr lang="es-ES" dirty="0"/>
              <a:t>Extracción</a:t>
            </a:r>
          </a:p>
          <a:p>
            <a:r>
              <a:rPr lang="es-ES" dirty="0"/>
              <a:t>Comparación</a:t>
            </a:r>
          </a:p>
          <a:p>
            <a:r>
              <a:rPr lang="es-ES" dirty="0"/>
              <a:t>https://www.youtube.com/watch?v=1CDE1pdVDGw</a:t>
            </a:r>
          </a:p>
          <a:p>
            <a:r>
              <a:rPr lang="es-ES" dirty="0"/>
              <a:t>https://www.youtube.com/watch?v=8tuyYql2duA&amp;list=PLyvsggKtwbLW1j0d5yaCkRF9Axpdlhsxz&amp;index=29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978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https://www.youtube.com/watch?v=35kWoAtgzic&amp;list=PLyvsggKtwbLW1j0d5yaCkRF9Axpdlhsxz&amp;index=16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474A-C169-4FA0-9968-ABE48A1672A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22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09D8B-F7C8-14EC-1760-0BECF99A5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7E8B64-5F17-8C3F-4928-639689C11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CCFA0-4C9F-EA34-1CA0-8C799AE83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27F36A-9546-8478-ABFF-BCCA52B2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2D54BB-AB14-CD79-6CC6-0618C1B7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997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26FE3-8B95-DD1D-BCD1-77463EBE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87DC3C-BFDC-CD48-C450-6DE41C53A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DAE6BA-2207-5317-BB32-3AC8DF34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7DD25F-DA1D-B0A5-0A64-17063723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FDD268-756E-7D05-5DC7-6BAD1C09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68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6AC442-FDFB-DB5B-BF3B-CD30307F7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314F89-0BEC-8E81-EDE0-C3053F854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A000EC-03B9-B46B-E389-EE05C8A8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8ABC20-99DB-EB53-2A6F-77906044E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409642-5DB5-0159-8077-408AE788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023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E8AB2-8477-95AE-58C1-861CE011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47617-E0D1-13EF-35B8-E46D94894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683A23-8D50-BD49-2F32-185E005E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D8C219-99B2-6325-BE41-EF6D45E1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D7A2DE-8243-78F8-81D1-5D75CE4E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16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C6ED0-17F9-8973-0B9D-B6165563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060468-0351-60C3-85F8-AE3F047E1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5F0FD9-6876-5CCA-F9BA-5695A887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2F4BF3-DF28-B5BE-B2CB-CD9F770C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C35131-73D4-5000-C83C-297AE2D9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5505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8905A-8589-3501-55CE-0FCD72DD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772678-91F3-FA09-4586-A3D592545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BD4A80-C74C-977F-31C2-75332E48C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D70739-1461-4C3C-3AD2-672607D7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6FD7BC-141F-8BD5-3324-83DA1C99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5F92DA-D5D4-D0AD-44B2-51F19B8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97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C104F-D678-BC2B-B501-6E77C3344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0A64BD-9A8B-9698-FA19-AF61BB401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5E1D2F-1407-B563-5EA3-3B9002E6B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3BF5FB-EF10-8503-E362-3DEB1C0C6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64E80C-40DC-2AD4-9CC3-6D591E849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875F56D-3E26-824F-D7DB-328CB982B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E063E82-605E-614D-C789-8152AA8C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3F47C7-93E8-19D0-20AA-EBE39CEB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81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851C5-159E-3DAA-956E-A8A0050F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998175E-9D4D-242C-0074-5B25C9C3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7BBE89-A835-D4D3-5B82-E8A19A30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49E0320-54A3-00A0-2DBD-C4F78B34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78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7771A1A-FD17-8601-5D63-DC19388B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EFE141-F720-1E80-FCD7-67C7DA6D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801089-2ED3-16EB-C4CF-FC74197C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33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B38EB-34A6-AD4C-813E-EC74A277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9A7439-6A61-95A5-FFB8-F1DC9489B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792CAB-E083-238F-4CC5-2F45B9175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F78DA3-1729-11E9-F6DE-47C73F9A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2B9A87-93BB-7FBE-4AC5-4A349B46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2B9133-E2A0-5C0C-1408-4A1ED1F5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751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49879-7403-6DFC-3709-955A7F21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BE236C-5A26-0F79-1725-50655EB2C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AC1655-A876-8434-2161-2F0A96F96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9B6EA7-51FC-CC5C-57BC-58B7DB93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8CF537-C062-4576-CC64-3A8D71E7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22E6DA-38DF-3075-23BC-0453EB0E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02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FA67CC-9AA1-0CA7-0CCF-B182741C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78F51A-8EB8-8C3D-7C68-2B569A2E3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F48713-E618-B05D-E7EF-70D20A14A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72183-F6F8-4CE4-8103-329016C06FEC}" type="datetimeFigureOut">
              <a:rPr lang="es-ES" smtClean="0"/>
              <a:t>19/07/2022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7ED17-9F38-3423-C6F5-DE72E425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E1B093-5475-291A-5F49-AB45F6C20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FBF4F-3599-4F5D-B618-E909146319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889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8B72A-208A-F1EA-AE1B-A7166170A2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Curso de Python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4C70E2-357A-085D-069C-99731418F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Alfredo Valle Barrio</a:t>
            </a:r>
          </a:p>
        </p:txBody>
      </p:sp>
    </p:spTree>
    <p:extLst>
      <p:ext uri="{BB962C8B-B14F-4D97-AF65-F5344CB8AC3E}">
        <p14:creationId xmlns:p14="http://schemas.microsoft.com/office/powerpoint/2010/main" val="3777442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4D1D2-4069-D8E0-6F72-A5CE075E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400"/>
              <a:t>2. Instalación de librerias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C5F8013-17F7-0CDC-0515-FB2FD12C7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94413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436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B6FB20-239E-C4C8-C906-78A6DD30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3. Primeros pasos en Python 3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Un grupo de estrellas en el cielo nocturno">
            <a:extLst>
              <a:ext uri="{FF2B5EF4-FFF2-40B4-BE49-F238E27FC236}">
                <a16:creationId xmlns:a16="http://schemas.microsoft.com/office/drawing/2014/main" id="{83F1E728-92B6-E4AC-FB28-D48BDC3FB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473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9F8717-284D-107E-9F68-1138B051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3. Tipos de datos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101010 líneas de datos hasta el infinito">
            <a:extLst>
              <a:ext uri="{FF2B5EF4-FFF2-40B4-BE49-F238E27FC236}">
                <a16:creationId xmlns:a16="http://schemas.microsoft.com/office/drawing/2014/main" id="{34C6F5C6-3C0B-F00F-E711-864E0B0F8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79" r="157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473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89E46-8E32-385C-C12B-9D5640CD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Variables y constantes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AECBCA-5C38-A344-1AD7-13B1A3A2B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Inmutables</a:t>
            </a:r>
          </a:p>
        </p:txBody>
      </p:sp>
      <p:graphicFrame>
        <p:nvGraphicFramePr>
          <p:cNvPr id="9" name="Marcador de contenido 3">
            <a:extLst>
              <a:ext uri="{FF2B5EF4-FFF2-40B4-BE49-F238E27FC236}">
                <a16:creationId xmlns:a16="http://schemas.microsoft.com/office/drawing/2014/main" id="{7E8C760A-E788-9AD3-2902-E103F5B7FAB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C75C68-4BD1-55A7-8FCD-C9C68D2C9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Mutables</a:t>
            </a:r>
          </a:p>
        </p:txBody>
      </p:sp>
      <p:graphicFrame>
        <p:nvGraphicFramePr>
          <p:cNvPr id="10" name="Marcador de contenido 3">
            <a:extLst>
              <a:ext uri="{FF2B5EF4-FFF2-40B4-BE49-F238E27FC236}">
                <a16:creationId xmlns:a16="http://schemas.microsoft.com/office/drawing/2014/main" id="{92BAD928-A193-81C1-E4EF-AA148E18C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285129"/>
              </p:ext>
            </p:extLst>
          </p:nvPr>
        </p:nvGraphicFramePr>
        <p:xfrm>
          <a:off x="6194427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4230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A0D408-C48C-6FCD-DABA-CCB9E003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s-ES" sz="4600"/>
              <a:t>4. Operadores aritméticos: Operadores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5CF890-E80D-592E-7DBD-33E6F6030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6144" y="1188637"/>
            <a:ext cx="5900088" cy="4789375"/>
          </a:xfrm>
        </p:spPr>
        <p:txBody>
          <a:bodyPr anchor="ctr">
            <a:normAutofit fontScale="92500" lnSpcReduction="10000"/>
          </a:bodyPr>
          <a:lstStyle/>
          <a:p>
            <a:r>
              <a:rPr lang="es-ES" sz="2400" dirty="0"/>
              <a:t>+</a:t>
            </a:r>
          </a:p>
          <a:p>
            <a:r>
              <a:rPr lang="es-ES" sz="2400" dirty="0"/>
              <a:t>-</a:t>
            </a:r>
          </a:p>
          <a:p>
            <a:r>
              <a:rPr lang="es-ES" sz="2400" dirty="0"/>
              <a:t>*</a:t>
            </a:r>
          </a:p>
          <a:p>
            <a:r>
              <a:rPr lang="es-ES" sz="2400" dirty="0"/>
              <a:t>/</a:t>
            </a:r>
          </a:p>
          <a:p>
            <a:r>
              <a:rPr lang="es-ES" sz="2400" dirty="0"/>
              <a:t>Exponente **</a:t>
            </a:r>
          </a:p>
          <a:p>
            <a:r>
              <a:rPr lang="es-ES" sz="2400" dirty="0"/>
              <a:t>División entera //</a:t>
            </a:r>
          </a:p>
          <a:p>
            <a:r>
              <a:rPr lang="es-ES" sz="2400" dirty="0"/>
              <a:t>Modulo %</a:t>
            </a:r>
          </a:p>
          <a:p>
            <a:endParaRPr lang="es-ES" sz="2400" dirty="0"/>
          </a:p>
          <a:p>
            <a:r>
              <a:rPr lang="es-ES" sz="2400" dirty="0"/>
              <a:t>Extra:</a:t>
            </a:r>
          </a:p>
          <a:p>
            <a:pPr lvl="1"/>
            <a:r>
              <a:rPr lang="es-ES" sz="2000" dirty="0"/>
              <a:t>&amp;</a:t>
            </a:r>
          </a:p>
          <a:p>
            <a:pPr lvl="1"/>
            <a:r>
              <a:rPr lang="es-ES" sz="2000" dirty="0"/>
              <a:t>&lt;&lt;</a:t>
            </a:r>
          </a:p>
          <a:p>
            <a:pPr lvl="1"/>
            <a:r>
              <a:rPr lang="es-ES" sz="2000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140476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A0D408-C48C-6FCD-DABA-CCB9E003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000"/>
              <a:t>4. Operadores aritméticos: Jerarquía de operaciones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BF3A9CD-C625-9C29-B9B4-A0A55246A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79258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702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17627C-F068-90EF-133E-470BC083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3"/>
            <a:ext cx="9144000" cy="25215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Asignación de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311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D49A-4345-DA8A-4BBE-4749BB90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Palabras reservadas </a:t>
            </a:r>
            <a:r>
              <a:rPr lang="es-ES" dirty="0" err="1"/>
              <a:t>python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933136-624F-8912-3733-1305E23D1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4765" y="1825625"/>
            <a:ext cx="10062469" cy="4351338"/>
          </a:xfrm>
        </p:spPr>
      </p:pic>
    </p:spTree>
    <p:extLst>
      <p:ext uri="{BB962C8B-B14F-4D97-AF65-F5344CB8AC3E}">
        <p14:creationId xmlns:p14="http://schemas.microsoft.com/office/powerpoint/2010/main" val="334171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891273-60C6-A47C-7711-1B540D48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Comentarios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ateo">
            <a:extLst>
              <a:ext uri="{FF2B5EF4-FFF2-40B4-BE49-F238E27FC236}">
                <a16:creationId xmlns:a16="http://schemas.microsoft.com/office/drawing/2014/main" id="{2F7C3772-EEBC-9B16-BFB6-059E0E422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9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DB435D-A741-47FA-B872-58C7AFE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057101" cy="4480726"/>
          </a:xfrm>
        </p:spPr>
        <p:txBody>
          <a:bodyPr>
            <a:normAutofit/>
          </a:bodyPr>
          <a:lstStyle/>
          <a:p>
            <a:pPr algn="r"/>
            <a:r>
              <a:rPr lang="es-ES" sz="4100"/>
              <a:t>5. Manipulación de cadenas de texto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213DE1A-97BD-5E92-BFB2-369119E6F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415532"/>
              </p:ext>
            </p:extLst>
          </p:nvPr>
        </p:nvGraphicFramePr>
        <p:xfrm>
          <a:off x="5170778" y="1188637"/>
          <a:ext cx="4780416" cy="448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047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D5543-2FB2-BA43-CF49-D31B0927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y activar entorno virtual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80874-3450-EC16-3735-F687E02F0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Creación</a:t>
            </a:r>
          </a:p>
          <a:p>
            <a:pPr lvl="1"/>
            <a:r>
              <a:rPr lang="es-ES" dirty="0"/>
              <a:t>Crear carpeta de trabajo y abrir consola en esta carpeta poniendo </a:t>
            </a:r>
            <a:r>
              <a:rPr lang="es-ES" dirty="0" err="1"/>
              <a:t>cmd</a:t>
            </a:r>
            <a:r>
              <a:rPr lang="es-ES" dirty="0"/>
              <a:t> en la barra de arriba del explorador</a:t>
            </a:r>
          </a:p>
          <a:p>
            <a:pPr lvl="1"/>
            <a:r>
              <a:rPr lang="es-ES" dirty="0"/>
              <a:t>Python –m </a:t>
            </a:r>
            <a:r>
              <a:rPr lang="es-ES" dirty="0" err="1"/>
              <a:t>venv</a:t>
            </a:r>
            <a:r>
              <a:rPr lang="es-ES" dirty="0"/>
              <a:t> </a:t>
            </a:r>
            <a:r>
              <a:rPr lang="es-ES" dirty="0" err="1"/>
              <a:t>venv</a:t>
            </a:r>
            <a:r>
              <a:rPr lang="es-ES" dirty="0"/>
              <a:t> #Crea el entorno virtual</a:t>
            </a:r>
          </a:p>
          <a:p>
            <a:r>
              <a:rPr lang="es-ES" dirty="0"/>
              <a:t>Activación</a:t>
            </a:r>
          </a:p>
          <a:p>
            <a:pPr lvl="1"/>
            <a:r>
              <a:rPr lang="es-ES" dirty="0"/>
              <a:t>abrir consola en esta carpeta poniendo </a:t>
            </a:r>
            <a:r>
              <a:rPr lang="es-ES" dirty="0" err="1"/>
              <a:t>cmd</a:t>
            </a:r>
            <a:r>
              <a:rPr lang="es-ES" dirty="0"/>
              <a:t> en la barra de arriba del explorador</a:t>
            </a:r>
          </a:p>
          <a:p>
            <a:pPr lvl="1"/>
            <a:r>
              <a:rPr lang="es-ES" dirty="0"/>
              <a:t>Ejecutar </a:t>
            </a:r>
            <a:r>
              <a:rPr lang="es-ES" dirty="0" err="1"/>
              <a:t>venv</a:t>
            </a:r>
            <a:r>
              <a:rPr lang="es-ES" dirty="0"/>
              <a:t>\Scripts\actívate</a:t>
            </a:r>
          </a:p>
          <a:p>
            <a:r>
              <a:rPr lang="es-ES" dirty="0"/>
              <a:t>Instalar librerías</a:t>
            </a:r>
          </a:p>
          <a:p>
            <a:pPr lvl="1"/>
            <a:r>
              <a:rPr lang="es-ES" dirty="0" err="1"/>
              <a:t>pip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</a:t>
            </a:r>
            <a:r>
              <a:rPr lang="es-ES" dirty="0" err="1"/>
              <a:t>jupyterlab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</a:t>
            </a:r>
            <a:r>
              <a:rPr lang="es-ES" dirty="0" err="1"/>
              <a:t>numpy</a:t>
            </a:r>
            <a:r>
              <a:rPr lang="es-ES"/>
              <a:t> pandas …..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352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34B25-AFC4-758B-3B40-5559CB3F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 Entrada y salida de datos por consola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6571C5-B316-1FF0-E0A5-4E1A3DE6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Input</a:t>
            </a:r>
          </a:p>
          <a:p>
            <a:r>
              <a:rPr lang="es-ES" dirty="0" err="1"/>
              <a:t>Print</a:t>
            </a:r>
            <a:endParaRPr lang="es-ES" dirty="0"/>
          </a:p>
          <a:p>
            <a:pPr lvl="1"/>
            <a:r>
              <a:rPr lang="es-ES" dirty="0" err="1"/>
              <a:t>Parametro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para ajustar el final de línea</a:t>
            </a:r>
          </a:p>
          <a:p>
            <a:pPr lvl="1"/>
            <a:r>
              <a:rPr lang="es-ES" dirty="0" err="1"/>
              <a:t>Parametro</a:t>
            </a:r>
            <a:r>
              <a:rPr lang="es-ES" dirty="0"/>
              <a:t> </a:t>
            </a:r>
            <a:r>
              <a:rPr lang="es-ES" dirty="0" err="1"/>
              <a:t>sep</a:t>
            </a:r>
            <a:r>
              <a:rPr lang="es-ES" dirty="0"/>
              <a:t> para cambiar el espaciado entre los </a:t>
            </a:r>
            <a:r>
              <a:rPr lang="es-ES" dirty="0" err="1"/>
              <a:t>parametros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792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48FE0-ACB1-C37B-AC14-D034E459C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05062"/>
          </a:xfrm>
        </p:spPr>
        <p:txBody>
          <a:bodyPr/>
          <a:lstStyle/>
          <a:p>
            <a:r>
              <a:rPr lang="es-ES" err="1"/>
              <a:t>Ejercicio</a:t>
            </a:r>
            <a:r>
              <a:rPr lang="es-ES"/>
              <a:t>: Nota media alumnos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F5DC51-3161-B875-BA34-54083D39A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20541"/>
            <a:ext cx="10515600" cy="1769110"/>
          </a:xfrm>
        </p:spPr>
        <p:txBody>
          <a:bodyPr/>
          <a:lstStyle/>
          <a:p>
            <a:r>
              <a:rPr lang="es-ES" dirty="0"/>
              <a:t>Programar un script en Python que solicite el nombre de dos alumnos de forma separada nombre, primer apellido y segundo apellido y notas de 3 asignaturas.</a:t>
            </a:r>
          </a:p>
          <a:p>
            <a:r>
              <a:rPr lang="es-ES" dirty="0"/>
              <a:t>Imprimir en consola el apellido1 apellido2, nombre: Nota media</a:t>
            </a:r>
          </a:p>
          <a:p>
            <a:r>
              <a:rPr lang="es-ES" dirty="0"/>
              <a:t>*El que quiera puede redondear la nota (hacia arriba)</a:t>
            </a:r>
          </a:p>
        </p:txBody>
      </p:sp>
    </p:spTree>
    <p:extLst>
      <p:ext uri="{BB962C8B-B14F-4D97-AF65-F5344CB8AC3E}">
        <p14:creationId xmlns:p14="http://schemas.microsoft.com/office/powerpoint/2010/main" val="206577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4DFB0A-3F8C-D21C-70EF-095EDE88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000"/>
              <a:t>7. Booleanos: Operadores relacionales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Marcador de contenido 2">
            <a:extLst>
              <a:ext uri="{FF2B5EF4-FFF2-40B4-BE49-F238E27FC236}">
                <a16:creationId xmlns:a16="http://schemas.microsoft.com/office/drawing/2014/main" id="{CD39B0B3-01FD-0337-16AE-A15D53747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15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4160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4DFB0A-3F8C-D21C-70EF-095EDE88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s-ES" sz="4800"/>
              <a:t>7. Booleanos: Operadores lógicos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5A7E2B0-2C9F-F191-86A4-06A7A9A006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15688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7069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4DFB0A-3F8C-D21C-70EF-095EDE88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s-ES" sz="5400"/>
              <a:t>7. Booleanos: Métodos booleanos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004D11-1217-B50F-E7FB-FEA39AE25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s-ES" sz="2200"/>
              <a:t>Isinstance(x, type)</a:t>
            </a:r>
          </a:p>
          <a:p>
            <a:r>
              <a:rPr lang="es-ES" sz="2200"/>
              <a:t>String</a:t>
            </a:r>
          </a:p>
          <a:p>
            <a:pPr lvl="1"/>
            <a:r>
              <a:rPr lang="es-ES" sz="2200"/>
              <a:t>Isalnum</a:t>
            </a:r>
          </a:p>
          <a:p>
            <a:pPr lvl="1"/>
            <a:r>
              <a:rPr lang="es-ES" sz="2200"/>
              <a:t>Isalpha</a:t>
            </a:r>
          </a:p>
          <a:p>
            <a:pPr lvl="1"/>
            <a:r>
              <a:rPr lang="es-ES" sz="2200"/>
              <a:t>Isdecimal</a:t>
            </a:r>
          </a:p>
          <a:p>
            <a:pPr lvl="1"/>
            <a:r>
              <a:rPr lang="es-ES" sz="2200"/>
              <a:t>Isdigit</a:t>
            </a:r>
          </a:p>
          <a:p>
            <a:pPr lvl="1"/>
            <a:r>
              <a:rPr lang="es-ES" sz="2200"/>
              <a:t>….</a:t>
            </a:r>
          </a:p>
          <a:p>
            <a:r>
              <a:rPr lang="es-ES" sz="2200"/>
              <a:t>isX</a:t>
            </a:r>
          </a:p>
        </p:txBody>
      </p:sp>
    </p:spTree>
    <p:extLst>
      <p:ext uri="{BB962C8B-B14F-4D97-AF65-F5344CB8AC3E}">
        <p14:creationId xmlns:p14="http://schemas.microsoft.com/office/powerpoint/2010/main" val="3364284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628438-DB4B-D5C9-8D07-D1F74407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8. Condicionales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B63FE-ACD0-0188-993A-5D6868754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0" r="18416" b="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1F92D-500E-7351-E9B6-31DB3280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s-ES" sz="2200"/>
              <a:t>If </a:t>
            </a:r>
          </a:p>
          <a:p>
            <a:r>
              <a:rPr lang="es-ES" sz="2200"/>
              <a:t>Else</a:t>
            </a:r>
          </a:p>
          <a:p>
            <a:r>
              <a:rPr lang="es-ES" sz="2200"/>
              <a:t>elif</a:t>
            </a:r>
          </a:p>
          <a:p>
            <a:endParaRPr lang="es-ES" sz="2200"/>
          </a:p>
        </p:txBody>
      </p:sp>
    </p:spTree>
    <p:extLst>
      <p:ext uri="{BB962C8B-B14F-4D97-AF65-F5344CB8AC3E}">
        <p14:creationId xmlns:p14="http://schemas.microsoft.com/office/powerpoint/2010/main" val="329065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F88B4-CF52-3C1A-6ABA-45F2744F7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500188"/>
          </a:xfrm>
        </p:spPr>
        <p:txBody>
          <a:bodyPr/>
          <a:lstStyle/>
          <a:p>
            <a:r>
              <a:rPr lang="es-ES" dirty="0"/>
              <a:t>Ejercicio </a:t>
            </a:r>
            <a:r>
              <a:rPr lang="es-ES" dirty="0" err="1"/>
              <a:t>if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0E7BE6-578A-1EEA-6FC5-A5B5126BD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209927"/>
            <a:ext cx="10515600" cy="2879723"/>
          </a:xfrm>
        </p:spPr>
        <p:txBody>
          <a:bodyPr/>
          <a:lstStyle/>
          <a:p>
            <a:r>
              <a:rPr lang="es-ES" dirty="0"/>
              <a:t>Mejorar el ejercicio de las notas de los alumnos para comprobar que se ha introducido un numero (entero) y junto a la calificación poner </a:t>
            </a:r>
          </a:p>
          <a:p>
            <a:r>
              <a:rPr lang="es-ES" dirty="0"/>
              <a:t>(Suspenso, Aprobado, Notable, Sobresaliente)</a:t>
            </a:r>
          </a:p>
          <a:p>
            <a:r>
              <a:rPr lang="es-ES" dirty="0"/>
              <a:t>(&lt;5             ,&lt;7              ,&lt;9           , &gt;9)</a:t>
            </a:r>
          </a:p>
        </p:txBody>
      </p:sp>
    </p:spTree>
    <p:extLst>
      <p:ext uri="{BB962C8B-B14F-4D97-AF65-F5344CB8AC3E}">
        <p14:creationId xmlns:p14="http://schemas.microsoft.com/office/powerpoint/2010/main" val="2533627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DDA2B-4FD7-B3CB-8571-CCE4E02A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400"/>
              <a:t>9. Estructuras de datos: Listas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851A339-A749-D13E-28B8-DE4D189451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50124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169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E8903-7E68-E799-D009-4D1F34D7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90" y="576263"/>
            <a:ext cx="10515600" cy="2852737"/>
          </a:xfrm>
        </p:spPr>
        <p:txBody>
          <a:bodyPr/>
          <a:lstStyle/>
          <a:p>
            <a:r>
              <a:rPr lang="es-ES"/>
              <a:t>Ejercicio listas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1E06D6-AA3E-F68F-AFEB-407FCB058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9001"/>
            <a:ext cx="10515600" cy="2660650"/>
          </a:xfrm>
        </p:spPr>
        <p:txBody>
          <a:bodyPr>
            <a:normAutofit fontScale="92500"/>
          </a:bodyPr>
          <a:lstStyle/>
          <a:p>
            <a:r>
              <a:rPr lang="es-ES" dirty="0"/>
              <a:t>Partiendo de una lista vacía vamos a realizar las siguientes operaciones: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Añadir a la lista los números 1, 2, 3, 4, 5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Eliminar el numero 3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Guardamos la lista en una segunda lista “lista_2” para no modificar la primera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Modificamos el 4 por un 8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Obtenemos la media, mediana, moda de ambas listas mediante la librería </a:t>
            </a:r>
            <a:r>
              <a:rPr lang="es-ES" dirty="0" err="1"/>
              <a:t>statistics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0910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E8E6CB-39D1-DBEA-A0C4-FD4AA819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/>
              <a:t>Deep Copy/Shallow Copy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C50772-D222-9269-1960-4DDA0939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s-ES" sz="2200"/>
              <a:t>Id()</a:t>
            </a:r>
          </a:p>
          <a:p>
            <a:pPr lvl="1"/>
            <a:r>
              <a:rPr lang="es-ES" sz="2200"/>
              <a:t>Identificador de objeto</a:t>
            </a:r>
          </a:p>
          <a:p>
            <a:r>
              <a:rPr lang="es-ES" sz="2200"/>
              <a:t>Modificar objetos inmutables</a:t>
            </a:r>
            <a:r>
              <a:rPr lang="es-ES" sz="2200">
                <a:sym typeface="Wingdings" panose="05000000000000000000" pitchFamily="2" charset="2"/>
              </a:rPr>
              <a:t>Nuevo objeto</a:t>
            </a:r>
          </a:p>
          <a:p>
            <a:r>
              <a:rPr lang="es-ES" sz="2200">
                <a:sym typeface="Wingdings" panose="05000000000000000000" pitchFamily="2" charset="2"/>
              </a:rPr>
              <a:t>Modificar objetos mutablesMantiene su identificador</a:t>
            </a:r>
          </a:p>
          <a:p>
            <a:r>
              <a:rPr lang="es-ES" sz="2200">
                <a:sym typeface="Wingdings" panose="05000000000000000000" pitchFamily="2" charset="2"/>
              </a:rPr>
              <a:t>Import copy</a:t>
            </a:r>
          </a:p>
          <a:p>
            <a:pPr lvl="1"/>
            <a:r>
              <a:rPr lang="es-ES" sz="2200">
                <a:sym typeface="Wingdings" panose="05000000000000000000" pitchFamily="2" charset="2"/>
              </a:rPr>
              <a:t>Copy.copy()</a:t>
            </a:r>
          </a:p>
          <a:p>
            <a:pPr lvl="1"/>
            <a:r>
              <a:rPr lang="es-ES" sz="2200">
                <a:sym typeface="Wingdings" panose="05000000000000000000" pitchFamily="2" charset="2"/>
              </a:rPr>
              <a:t>Copy.deepcopy()</a:t>
            </a:r>
            <a:endParaRPr lang="es-ES" sz="2200"/>
          </a:p>
        </p:txBody>
      </p:sp>
    </p:spTree>
    <p:extLst>
      <p:ext uri="{BB962C8B-B14F-4D97-AF65-F5344CB8AC3E}">
        <p14:creationId xmlns:p14="http://schemas.microsoft.com/office/powerpoint/2010/main" val="401585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76F74-5C05-9691-2FB6-3F2E56CA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1. Python: ¿Qué 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2532CC-BEA7-A12A-BD80-F52BE3EAD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33425"/>
            <a:ext cx="5135592" cy="5391150"/>
          </a:xfrm>
        </p:spPr>
        <p:txBody>
          <a:bodyPr anchor="ctr">
            <a:normAutofit/>
          </a:bodyPr>
          <a:lstStyle/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Lenguaje interpretado</a:t>
            </a:r>
          </a:p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Tipado dinámico</a:t>
            </a:r>
          </a:p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Código legible</a:t>
            </a:r>
          </a:p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Multiparadigma: Programación funcional, imperativa, POO</a:t>
            </a:r>
          </a:p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Multiplataforma: Windows, Linux,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mac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Prototipado rápido</a:t>
            </a:r>
          </a:p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Aplicaciones científicas</a:t>
            </a:r>
          </a:p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Gran comunidad</a:t>
            </a:r>
          </a:p>
        </p:txBody>
      </p:sp>
    </p:spTree>
    <p:extLst>
      <p:ext uri="{BB962C8B-B14F-4D97-AF65-F5344CB8AC3E}">
        <p14:creationId xmlns:p14="http://schemas.microsoft.com/office/powerpoint/2010/main" val="91302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9537F3-A50F-F55F-04F8-2BFBAFF8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/>
              <a:t>10. Bucles: For/Range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4BF21E-D6DC-3985-6F63-EF3CCC8C7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/>
              <a:t>for </a:t>
            </a:r>
            <a:r>
              <a:rPr lang="es-ES" sz="2200" err="1"/>
              <a:t>var</a:t>
            </a:r>
            <a:r>
              <a:rPr lang="es-ES" sz="2200"/>
              <a:t> in iterador:</a:t>
            </a:r>
          </a:p>
          <a:p>
            <a:pPr marL="0" indent="0">
              <a:buNone/>
            </a:pPr>
            <a:r>
              <a:rPr lang="es-ES" sz="2200"/>
              <a:t>    instrucción</a:t>
            </a:r>
          </a:p>
          <a:p>
            <a:endParaRPr lang="es-ES" sz="2200"/>
          </a:p>
          <a:p>
            <a:r>
              <a:rPr lang="es-ES" sz="2200"/>
              <a:t>Número predefinido de iteraciones</a:t>
            </a:r>
          </a:p>
          <a:p>
            <a:r>
              <a:rPr lang="es-ES" sz="2200"/>
              <a:t>Se puede usar sobre objetos iterables o iteradores</a:t>
            </a:r>
          </a:p>
          <a:p>
            <a:pPr lvl="1"/>
            <a:r>
              <a:rPr lang="es-ES" sz="2200"/>
              <a:t>Listas </a:t>
            </a:r>
            <a:r>
              <a:rPr lang="es-ES" sz="2200" err="1"/>
              <a:t>string</a:t>
            </a:r>
            <a:r>
              <a:rPr lang="es-ES" sz="2200"/>
              <a:t> diccionario…</a:t>
            </a:r>
          </a:p>
          <a:p>
            <a:r>
              <a:rPr lang="es-ES" sz="2200"/>
              <a:t>Se pueden anidar</a:t>
            </a:r>
          </a:p>
        </p:txBody>
      </p:sp>
    </p:spTree>
    <p:extLst>
      <p:ext uri="{BB962C8B-B14F-4D97-AF65-F5344CB8AC3E}">
        <p14:creationId xmlns:p14="http://schemas.microsoft.com/office/powerpoint/2010/main" val="1064625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0A361-6F08-8352-ACF7-B0F61732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016442"/>
          </a:xfrm>
        </p:spPr>
        <p:txBody>
          <a:bodyPr/>
          <a:lstStyle/>
          <a:p>
            <a:r>
              <a:rPr lang="es-ES"/>
              <a:t>Ejercicio </a:t>
            </a:r>
            <a:r>
              <a:rPr lang="es-ES" err="1"/>
              <a:t>for</a:t>
            </a:r>
            <a:r>
              <a:rPr lang="es-ES"/>
              <a:t>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927F12-9D09-0890-B998-C23AC4FB1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26181"/>
            <a:ext cx="10515600" cy="2363469"/>
          </a:xfrm>
        </p:spPr>
        <p:txBody>
          <a:bodyPr>
            <a:normAutofit/>
          </a:bodyPr>
          <a:lstStyle/>
          <a:p>
            <a:r>
              <a:rPr lang="es-ES" dirty="0"/>
              <a:t>Recorrer una lista que contiene nombres/frutas/x y crear una lista que contenga la longitud de la palabra de la lista 1.</a:t>
            </a:r>
          </a:p>
          <a:p>
            <a:r>
              <a:rPr lang="es-ES" dirty="0" err="1"/>
              <a:t>Ej</a:t>
            </a:r>
            <a:r>
              <a:rPr lang="es-ES" dirty="0"/>
              <a:t>:</a:t>
            </a:r>
          </a:p>
          <a:p>
            <a:r>
              <a:rPr lang="es-ES" dirty="0"/>
              <a:t>In: [‘pera’, ‘manzana’, ‘sandia’]</a:t>
            </a:r>
          </a:p>
          <a:p>
            <a:r>
              <a:rPr lang="es-ES" dirty="0" err="1"/>
              <a:t>Out</a:t>
            </a:r>
            <a:r>
              <a:rPr lang="es-ES" dirty="0"/>
              <a:t>: [4,7,6]</a:t>
            </a:r>
          </a:p>
        </p:txBody>
      </p:sp>
    </p:spTree>
    <p:extLst>
      <p:ext uri="{BB962C8B-B14F-4D97-AF65-F5344CB8AC3E}">
        <p14:creationId xmlns:p14="http://schemas.microsoft.com/office/powerpoint/2010/main" val="2893067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B143F-DA82-ECCB-386E-60502BD3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Ejercicio: Recorrer dos/n listas simultaneas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DB2ACA-3C44-1887-5494-07F2B19DA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Creemos dos listas:</a:t>
            </a:r>
          </a:p>
          <a:p>
            <a:r>
              <a:rPr lang="es-ES"/>
              <a:t>Una con productos y otra con sus precios correspondientes.</a:t>
            </a:r>
          </a:p>
          <a:p>
            <a:r>
              <a:rPr lang="es-ES"/>
              <a:t>Recorrer las dos listas a la vez para imprimir el producto junto a su valor</a:t>
            </a:r>
          </a:p>
        </p:txBody>
      </p:sp>
    </p:spTree>
    <p:extLst>
      <p:ext uri="{BB962C8B-B14F-4D97-AF65-F5344CB8AC3E}">
        <p14:creationId xmlns:p14="http://schemas.microsoft.com/office/powerpoint/2010/main" val="4289400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DDA2B-4FD7-B3CB-8571-CCE4E02A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400"/>
              <a:t>9. Estructuras de datos: Tuplas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3486639-9E07-0F05-4723-B6A1A9180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31864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5854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330B9-C0C9-46CF-4CF9-25C7FA63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256472"/>
          </a:xfrm>
        </p:spPr>
        <p:txBody>
          <a:bodyPr/>
          <a:lstStyle/>
          <a:p>
            <a:r>
              <a:rPr lang="es-ES" dirty="0"/>
              <a:t>Ejercicio tuplas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EDDF9A-5226-EA72-7503-1995DFF5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33179"/>
            <a:ext cx="10515600" cy="2256472"/>
          </a:xfrm>
        </p:spPr>
        <p:txBody>
          <a:bodyPr/>
          <a:lstStyle/>
          <a:p>
            <a:r>
              <a:rPr lang="es-ES" dirty="0"/>
              <a:t>Multiplicación de matrices.</a:t>
            </a:r>
          </a:p>
          <a:p>
            <a:r>
              <a:rPr lang="es-ES" dirty="0"/>
              <a:t>Dadas las matrices, </a:t>
            </a:r>
          </a:p>
          <a:p>
            <a:r>
              <a:rPr lang="es-ES" dirty="0"/>
              <a:t>guardarlas en forma de tupla</a:t>
            </a:r>
          </a:p>
          <a:p>
            <a:r>
              <a:rPr lang="es-ES" dirty="0"/>
              <a:t>Multiplicarlas (Filas*columnas)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D989024-8F05-9735-DA7F-9D45A845AA2C}"/>
                  </a:ext>
                </a:extLst>
              </p:cNvPr>
              <p:cNvSpPr txBox="1"/>
              <p:nvPr/>
            </p:nvSpPr>
            <p:spPr>
              <a:xfrm>
                <a:off x="4232910" y="3966211"/>
                <a:ext cx="3726180" cy="156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b="0" dirty="0"/>
              </a:p>
              <a:p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D989024-8F05-9735-DA7F-9D45A845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910" y="3966211"/>
                <a:ext cx="3726180" cy="1562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388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DDA2B-4FD7-B3CB-8571-CCE4E02A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000"/>
              <a:t>9. Estructuras de datos: Diccionarios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B077FA3-5751-B3F3-4042-695C1AA4D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85214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2352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42BBC-0A33-0DDC-2D68-1FCE1F51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719"/>
            <a:ext cx="10515600" cy="1467802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Ejercicio: Cifrado del cesar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00F0D2-9C85-1AE5-9AA1-DAF8265746F0}"/>
              </a:ext>
            </a:extLst>
          </p:cNvPr>
          <p:cNvSpPr txBox="1"/>
          <p:nvPr/>
        </p:nvSpPr>
        <p:spPr>
          <a:xfrm>
            <a:off x="792480" y="2398573"/>
            <a:ext cx="10561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GnjsAjsnitxefqehzwxteijeUDymts</a:t>
            </a:r>
            <a:endParaRPr lang="es-ES" sz="2800" dirty="0"/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Definimos el alfabeto-&gt;librería </a:t>
            </a:r>
            <a:r>
              <a:rPr lang="es-ES" sz="2800" dirty="0" err="1"/>
              <a:t>string</a:t>
            </a:r>
            <a:endParaRPr lang="es-ES" sz="2800" dirty="0"/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Guardar en un diccionario las letras del mensaje con sus repeticiones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Buscamos la letra mas repetida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Sabiendo que la letra mas repetida en el español es la ‘e’ calculamos el desplazamiento realizado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Por último revertimos el desplazamiento para obtener el mensaje en claro</a:t>
            </a:r>
          </a:p>
        </p:txBody>
      </p:sp>
    </p:spTree>
    <p:extLst>
      <p:ext uri="{BB962C8B-B14F-4D97-AF65-F5344CB8AC3E}">
        <p14:creationId xmlns:p14="http://schemas.microsoft.com/office/powerpoint/2010/main" val="571743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DDA2B-4FD7-B3CB-8571-CCE4E02A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400"/>
              <a:t>9. Estructuras de datos: Sets y frozenset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0A5D81E-786D-F40C-9A5D-E4F04C58DD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93862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393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9537F3-A50F-F55F-04F8-2BFBAFF8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s-ES" sz="5400"/>
              <a:t>10. Bucles: While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4BF21E-D6DC-3985-6F63-EF3CCC8C7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s-ES" sz="3600" dirty="0"/>
              <a:t>Ejecución de un bucle</a:t>
            </a:r>
          </a:p>
          <a:p>
            <a:r>
              <a:rPr lang="es-ES" sz="3600" dirty="0"/>
              <a:t>Número indefinido de veces</a:t>
            </a:r>
          </a:p>
          <a:p>
            <a:r>
              <a:rPr lang="es-ES" sz="3600" dirty="0"/>
              <a:t>Anidados</a:t>
            </a:r>
          </a:p>
          <a:p>
            <a:r>
              <a:rPr lang="es-ES" sz="3600" dirty="0" err="1"/>
              <a:t>While</a:t>
            </a:r>
            <a:r>
              <a:rPr lang="es-ES" sz="3600" dirty="0"/>
              <a:t> condición:</a:t>
            </a:r>
          </a:p>
          <a:p>
            <a:pPr lvl="1"/>
            <a:r>
              <a:rPr lang="es-ES" sz="3600" dirty="0"/>
              <a:t>Ejecución</a:t>
            </a:r>
          </a:p>
          <a:p>
            <a:r>
              <a:rPr lang="es-ES" sz="3600" dirty="0" err="1"/>
              <a:t>Else</a:t>
            </a:r>
            <a:r>
              <a:rPr lang="es-ES" sz="3600" dirty="0"/>
              <a:t>:</a:t>
            </a:r>
          </a:p>
          <a:p>
            <a:pPr lvl="1"/>
            <a:r>
              <a:rPr lang="es-ES" sz="3600" dirty="0" err="1"/>
              <a:t>ejecucion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298032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93CAC-AFBD-63DB-29F5-1909F09BB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</a:t>
            </a:r>
            <a:r>
              <a:rPr lang="es-ES" dirty="0" err="1"/>
              <a:t>while</a:t>
            </a:r>
            <a:r>
              <a:rPr lang="es-ES" dirty="0"/>
              <a:t>: Sucesión de Fibonacci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974E0DCB-4AFE-1BDA-5E9E-7E56FCC00B2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589463"/>
                <a:ext cx="10515600" cy="1799907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Hacer un script que pida un número al usuario e imprima la sucesión de Fibonacci hasta dicho número. *Sin pasarse el número introducido.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974E0DCB-4AFE-1BDA-5E9E-7E56FCC00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589463"/>
                <a:ext cx="10515600" cy="1799907"/>
              </a:xfrm>
              <a:blipFill>
                <a:blip r:embed="rId3"/>
                <a:stretch>
                  <a:fillRect l="-870" t="-4746" b="-13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77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7B0D33-F884-0233-A436-8D5DB47ED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Uso de Python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BBA919B-F42B-8A9C-7496-D91E9CD3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26" y="937260"/>
            <a:ext cx="7841194" cy="52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32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9537F3-A50F-F55F-04F8-2BFBAFF8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10. Bucles: Operaciones especiales en bucles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302DBDE-4FF1-5BCE-346E-5BBADE7392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06546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6706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416CD-7593-D604-250A-B77CA7B7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</a:t>
            </a:r>
            <a:r>
              <a:rPr lang="es-ES" dirty="0" err="1"/>
              <a:t>while</a:t>
            </a:r>
            <a:r>
              <a:rPr lang="es-ES" dirty="0"/>
              <a:t>: Lectura de notas alumnos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A4AD9E-BC33-2AA3-7459-E97DE6C25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4914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98E79-F964-898B-959B-4FB93876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s-ES" sz="4800">
                <a:solidFill>
                  <a:schemeClr val="bg1"/>
                </a:solidFill>
              </a:rPr>
              <a:t>11. Persistencia de datos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806D056-163F-A63D-E25D-B771C9B65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87263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58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47CCC-5419-2700-54A1-9847B84C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033462"/>
          </a:xfrm>
        </p:spPr>
        <p:txBody>
          <a:bodyPr/>
          <a:lstStyle/>
          <a:p>
            <a:r>
              <a:rPr lang="es-ES" dirty="0"/>
              <a:t>Ejercicio: Reemplazar una </a:t>
            </a:r>
            <a:r>
              <a:rPr lang="es-ES" dirty="0" err="1"/>
              <a:t>linea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73F243-226C-6FF0-C364-7C64F1D50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71789"/>
            <a:ext cx="10515600" cy="3217862"/>
          </a:xfrm>
        </p:spPr>
        <p:txBody>
          <a:bodyPr>
            <a:normAutofit/>
          </a:bodyPr>
          <a:lstStyle/>
          <a:p>
            <a:r>
              <a:rPr lang="es-ES" dirty="0"/>
              <a:t>Partiendo del fichero replace.txt que tiene el siguiente formato:</a:t>
            </a:r>
          </a:p>
          <a:p>
            <a:r>
              <a:rPr lang="es-ES" dirty="0" err="1"/>
              <a:t>Linea</a:t>
            </a:r>
            <a:r>
              <a:rPr lang="es-ES" dirty="0"/>
              <a:t> 1</a:t>
            </a:r>
          </a:p>
          <a:p>
            <a:r>
              <a:rPr lang="es-ES" dirty="0" err="1"/>
              <a:t>Linea</a:t>
            </a:r>
            <a:r>
              <a:rPr lang="es-ES" dirty="0"/>
              <a:t> 2</a:t>
            </a:r>
          </a:p>
          <a:p>
            <a:r>
              <a:rPr lang="es-ES" dirty="0" err="1"/>
              <a:t>Linea</a:t>
            </a:r>
            <a:r>
              <a:rPr lang="es-ES" dirty="0"/>
              <a:t> 3…</a:t>
            </a:r>
          </a:p>
          <a:p>
            <a:r>
              <a:rPr lang="es-ES" dirty="0"/>
              <a:t>Hacer un script en Python que reemplace las líneas que contengan un numero par por el texto ‘esta línea es par’</a:t>
            </a:r>
          </a:p>
        </p:txBody>
      </p:sp>
    </p:spTree>
    <p:extLst>
      <p:ext uri="{BB962C8B-B14F-4D97-AF65-F5344CB8AC3E}">
        <p14:creationId xmlns:p14="http://schemas.microsoft.com/office/powerpoint/2010/main" val="3910818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EA8B89-05DF-130B-0800-F91B572A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12. Built in functions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E4FBECC-DD8C-2711-1ABD-ADD4436B1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4555" y="0"/>
            <a:ext cx="6457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34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A8B89-05DF-130B-0800-F91B572A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ES" sz="4100"/>
              <a:t>12. Definición de funciones y argumentos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66649F-9C84-8EB6-65D4-AEC1B865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err="1"/>
              <a:t>def</a:t>
            </a:r>
            <a:r>
              <a:rPr lang="es-ES" sz="2400" dirty="0"/>
              <a:t> </a:t>
            </a:r>
            <a:r>
              <a:rPr lang="es-ES" sz="2400" dirty="0" err="1"/>
              <a:t>myFunc</a:t>
            </a:r>
            <a:r>
              <a:rPr lang="es-ES" sz="2400" dirty="0"/>
              <a:t>(argumentos):</a:t>
            </a:r>
          </a:p>
          <a:p>
            <a:pPr marL="0" indent="0">
              <a:buNone/>
            </a:pPr>
            <a:r>
              <a:rPr lang="es-ES" sz="2400" dirty="0"/>
              <a:t>     </a:t>
            </a:r>
            <a:r>
              <a:rPr lang="es-ES" sz="2400" dirty="0" err="1"/>
              <a:t>return</a:t>
            </a:r>
            <a:r>
              <a:rPr lang="es-ES" sz="2400" dirty="0"/>
              <a:t>(resultado)</a:t>
            </a:r>
          </a:p>
          <a:p>
            <a:endParaRPr lang="es-ES" sz="2400" dirty="0"/>
          </a:p>
          <a:p>
            <a:r>
              <a:rPr lang="es-ES" sz="2400" dirty="0"/>
              <a:t>Permiten agrupar instrucciones para utilizarlas varias veces en un programa</a:t>
            </a:r>
          </a:p>
          <a:p>
            <a:r>
              <a:rPr lang="es-ES" sz="2400" dirty="0"/>
              <a:t>Reutilización de código</a:t>
            </a:r>
          </a:p>
          <a:p>
            <a:r>
              <a:rPr lang="es-ES" sz="2400" dirty="0"/>
              <a:t>Reduce la redundancia</a:t>
            </a:r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D1F10803-2ED1-2D49-B567-78695E787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0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23679-8E42-36D6-8543-6DA0548F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ES" dirty="0"/>
              <a:t>Argumentos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BFA0B8-1673-CBB9-983A-098FA0DA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/>
              <a:t>def</a:t>
            </a:r>
            <a:r>
              <a:rPr lang="es-ES" dirty="0"/>
              <a:t> suma(</a:t>
            </a:r>
            <a:r>
              <a:rPr lang="es-ES" dirty="0" err="1"/>
              <a:t>a,b</a:t>
            </a:r>
            <a:r>
              <a:rPr lang="es-ES" dirty="0"/>
              <a:t>):</a:t>
            </a:r>
          </a:p>
          <a:p>
            <a:pPr marL="457200" lvl="1" indent="0">
              <a:buNone/>
            </a:pPr>
            <a:r>
              <a:rPr lang="es-ES" sz="2800" dirty="0"/>
              <a:t>.</a:t>
            </a:r>
          </a:p>
          <a:p>
            <a:pPr marL="457200" lvl="1" indent="0">
              <a:buNone/>
            </a:pPr>
            <a:r>
              <a:rPr lang="es-ES" sz="2800" dirty="0"/>
              <a:t>.</a:t>
            </a:r>
          </a:p>
          <a:p>
            <a:pPr marL="457200" lvl="1" indent="0">
              <a:buNone/>
            </a:pPr>
            <a:r>
              <a:rPr lang="es-ES" sz="2800" dirty="0"/>
              <a:t>.</a:t>
            </a:r>
          </a:p>
          <a:p>
            <a:r>
              <a:rPr lang="es-ES" dirty="0"/>
              <a:t>suma(5,7)</a:t>
            </a:r>
          </a:p>
          <a:p>
            <a:r>
              <a:rPr lang="es-ES" dirty="0"/>
              <a:t>suma(a=5, b=7)</a:t>
            </a:r>
          </a:p>
          <a:p>
            <a:r>
              <a:rPr lang="es-ES" dirty="0"/>
              <a:t>suma(b=7,a=5)</a:t>
            </a:r>
          </a:p>
        </p:txBody>
      </p:sp>
      <p:pic>
        <p:nvPicPr>
          <p:cNvPr id="5" name="Picture 4" descr="Una fórmula de cálculo">
            <a:extLst>
              <a:ext uri="{FF2B5EF4-FFF2-40B4-BE49-F238E27FC236}">
                <a16:creationId xmlns:a16="http://schemas.microsoft.com/office/drawing/2014/main" id="{AAC53C1C-9E07-9538-87E4-C49D87A41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r="30462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47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C66AB-CA61-BFF2-65F9-ACF6A879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>
            <a:normAutofit fontScale="90000"/>
          </a:bodyPr>
          <a:lstStyle/>
          <a:p>
            <a:r>
              <a:rPr lang="es-ES" dirty="0"/>
              <a:t>Ejercicio funciones: Generador de contraseñas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E4AF84-7DC3-6131-F8D5-C0F966F1D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29025"/>
            <a:ext cx="10515600" cy="2460625"/>
          </a:xfrm>
        </p:spPr>
        <p:txBody>
          <a:bodyPr>
            <a:normAutofit/>
          </a:bodyPr>
          <a:lstStyle/>
          <a:p>
            <a:r>
              <a:rPr lang="es-ES" dirty="0"/>
              <a:t>Implementar una función que dado un número(Tamaño de la contraseña), devuelva un </a:t>
            </a:r>
            <a:r>
              <a:rPr lang="es-ES" dirty="0" err="1"/>
              <a:t>string</a:t>
            </a:r>
            <a:r>
              <a:rPr lang="es-ES" dirty="0"/>
              <a:t> con una contraseña alfanumérica de esa longitud.</a:t>
            </a:r>
          </a:p>
          <a:p>
            <a:r>
              <a:rPr lang="es-ES" dirty="0"/>
              <a:t>Para ello usaremos </a:t>
            </a:r>
            <a:r>
              <a:rPr lang="es-ES" dirty="0" err="1"/>
              <a:t>random.choice</a:t>
            </a:r>
            <a:r>
              <a:rPr lang="es-ES" dirty="0"/>
              <a:t>(</a:t>
            </a:r>
            <a:r>
              <a:rPr lang="es-ES" dirty="0" err="1"/>
              <a:t>list</a:t>
            </a:r>
            <a:r>
              <a:rPr lang="es-ES" dirty="0"/>
              <a:t>/</a:t>
            </a:r>
            <a:r>
              <a:rPr lang="es-ES" dirty="0" err="1"/>
              <a:t>str</a:t>
            </a:r>
            <a:r>
              <a:rPr lang="es-ES" dirty="0"/>
              <a:t>) para elegir caracteres aleatoriamente</a:t>
            </a:r>
          </a:p>
          <a:p>
            <a:r>
              <a:rPr lang="es-ES" dirty="0"/>
              <a:t>Y la librería </a:t>
            </a:r>
            <a:r>
              <a:rPr lang="es-ES" dirty="0" err="1"/>
              <a:t>string</a:t>
            </a:r>
            <a:r>
              <a:rPr lang="es-ES" dirty="0"/>
              <a:t> para definir el alfabeto</a:t>
            </a:r>
          </a:p>
        </p:txBody>
      </p:sp>
    </p:spTree>
    <p:extLst>
      <p:ext uri="{BB962C8B-B14F-4D97-AF65-F5344CB8AC3E}">
        <p14:creationId xmlns:p14="http://schemas.microsoft.com/office/powerpoint/2010/main" val="646285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E37DA-4D61-186F-B32A-C57B54CE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Notas: Funciones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6CEC94-9A0B-E0F7-8ED2-6C5D68B3C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Implementar una función que permita comprobar si la nota introducida es correcta y si no lo es solicitarla de nuevo</a:t>
            </a:r>
          </a:p>
          <a:p>
            <a:r>
              <a:rPr lang="es-ES" dirty="0"/>
              <a:t>Objetivo: Reutilizar código</a:t>
            </a:r>
          </a:p>
        </p:txBody>
      </p:sp>
    </p:spTree>
    <p:extLst>
      <p:ext uri="{BB962C8B-B14F-4D97-AF65-F5344CB8AC3E}">
        <p14:creationId xmlns:p14="http://schemas.microsoft.com/office/powerpoint/2010/main" val="2647249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79184-958F-A174-04EF-F70DD0B1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ES" dirty="0"/>
              <a:t>Argumentos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752CBA-6934-3F61-1DE0-B11F42D93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s-ES" sz="3200" dirty="0"/>
              <a:t>Argumentos por defecto</a:t>
            </a:r>
          </a:p>
          <a:p>
            <a:r>
              <a:rPr lang="es-ES" sz="3200" dirty="0"/>
              <a:t>Anotaciones en argumentos</a:t>
            </a:r>
          </a:p>
          <a:p>
            <a:r>
              <a:rPr lang="es-ES" sz="3200" dirty="0"/>
              <a:t>Argumentos múltiples</a:t>
            </a:r>
          </a:p>
          <a:p>
            <a:pPr lvl="1"/>
            <a:r>
              <a:rPr lang="es-ES" sz="3200" dirty="0"/>
              <a:t>*</a:t>
            </a:r>
            <a:r>
              <a:rPr lang="es-ES" sz="3200" dirty="0" err="1"/>
              <a:t>args</a:t>
            </a:r>
            <a:endParaRPr lang="es-ES" sz="3200" dirty="0"/>
          </a:p>
          <a:p>
            <a:pPr lvl="1"/>
            <a:r>
              <a:rPr lang="es-ES" sz="3200" dirty="0"/>
              <a:t>**</a:t>
            </a:r>
            <a:r>
              <a:rPr lang="es-ES" sz="3200" dirty="0" err="1"/>
              <a:t>kwargs</a:t>
            </a:r>
            <a:endParaRPr lang="es-ES" sz="3200" dirty="0"/>
          </a:p>
        </p:txBody>
      </p:sp>
      <p:pic>
        <p:nvPicPr>
          <p:cNvPr id="5" name="Picture 4" descr="Una fórmula de cálculo">
            <a:extLst>
              <a:ext uri="{FF2B5EF4-FFF2-40B4-BE49-F238E27FC236}">
                <a16:creationId xmlns:a16="http://schemas.microsoft.com/office/drawing/2014/main" id="{95A85E81-8F26-6755-BFBC-88A7DA59A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r="30462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7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4D1D2-4069-D8E0-6F72-A5CE075E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s-ES" sz="2800"/>
              <a:t>2. Preparación del Entorno: Instalación Python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27168-B535-5D1C-8894-E5F5DE185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s-ES" sz="2000" dirty="0">
                <a:hlinkClick r:id="rId2"/>
              </a:rPr>
              <a:t>https://wwEn En w.python.org/downloads/</a:t>
            </a:r>
            <a:endParaRPr lang="es-ES" sz="2000" dirty="0"/>
          </a:p>
          <a:p>
            <a:r>
              <a:rPr lang="es-ES" sz="2000" dirty="0"/>
              <a:t>Importante: En Windows añadir Python al path</a:t>
            </a:r>
          </a:p>
          <a:p>
            <a:r>
              <a:rPr lang="es-ES" sz="2000" dirty="0"/>
              <a:t>En Linux:</a:t>
            </a:r>
          </a:p>
          <a:p>
            <a:pPr lvl="1"/>
            <a:r>
              <a:rPr lang="es-ES" sz="1600" dirty="0"/>
              <a:t>Sudo </a:t>
            </a:r>
            <a:r>
              <a:rPr lang="es-ES" sz="1600" dirty="0" err="1"/>
              <a:t>apt</a:t>
            </a:r>
            <a:r>
              <a:rPr lang="es-ES" sz="1600" dirty="0"/>
              <a:t> </a:t>
            </a:r>
            <a:r>
              <a:rPr lang="es-ES" sz="1600" dirty="0" err="1"/>
              <a:t>install</a:t>
            </a:r>
            <a:r>
              <a:rPr lang="es-ES" sz="1600" dirty="0"/>
              <a:t> python3</a:t>
            </a:r>
          </a:p>
          <a:p>
            <a:pPr lvl="1"/>
            <a:endParaRPr lang="es-E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E76B48-7746-BA23-7263-61F88318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457" y="1932861"/>
            <a:ext cx="6155141" cy="30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98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A0CABB-8240-FB78-3F38-77F18B03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400"/>
              <a:t>Funciones avanzadas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5BD3C2B-1494-9CDA-C271-DE6AAB608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13326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8148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5E100A-3F8B-646C-D1FC-F3FF27F0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400"/>
              <a:t>13. LEGB y namespace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FAF4F86-D646-0C3A-F5BD-063003D37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62484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197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D946C0-52D6-6142-C05B-1776CE98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000"/>
              <a:t>14. Manejo de errores y excepciones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730B1CB-2219-1D2A-24C9-65D606F83E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292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6B367B7-1EB5-AE66-D0C3-83E4A6EC1660}"/>
              </a:ext>
            </a:extLst>
          </p:cNvPr>
          <p:cNvSpPr txBox="1"/>
          <p:nvPr/>
        </p:nvSpPr>
        <p:spPr>
          <a:xfrm>
            <a:off x="949124" y="6447099"/>
            <a:ext cx="491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https://docs.python.org/3/library/exceptions.html</a:t>
            </a:r>
          </a:p>
        </p:txBody>
      </p:sp>
    </p:spTree>
    <p:extLst>
      <p:ext uri="{BB962C8B-B14F-4D97-AF65-F5344CB8AC3E}">
        <p14:creationId xmlns:p14="http://schemas.microsoft.com/office/powerpoint/2010/main" val="1244481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5FE16-BC1A-23F0-3AA9-B8F1A799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notas: Excepciones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D31FCB-A7FB-09CB-7015-FB80B62C9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Controlar el </a:t>
            </a:r>
            <a:r>
              <a:rPr lang="es-ES" dirty="0" err="1"/>
              <a:t>while</a:t>
            </a:r>
            <a:r>
              <a:rPr lang="es-ES" dirty="0"/>
              <a:t> para la solicitud de la nota mediante un flag que será controlado mediante la captura de la excepción al convertir el valor a numero decimal.</a:t>
            </a:r>
          </a:p>
          <a:p>
            <a:r>
              <a:rPr lang="es-ES" dirty="0"/>
              <a:t>Además lanzar una excepción en caso de que el valor este fuera del rango 0-10</a:t>
            </a:r>
          </a:p>
        </p:txBody>
      </p:sp>
    </p:spTree>
    <p:extLst>
      <p:ext uri="{BB962C8B-B14F-4D97-AF65-F5344CB8AC3E}">
        <p14:creationId xmlns:p14="http://schemas.microsoft.com/office/powerpoint/2010/main" val="289472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E50E4-A616-D6A9-C3D7-334B2FAE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ES" sz="4100"/>
              <a:t>15. Programación Orientada a Objetos</a:t>
            </a: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5B3FA871-107F-0CF1-17A2-A873FB881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/>
          </a:bodyPr>
          <a:lstStyle/>
          <a:p>
            <a:r>
              <a:rPr lang="es-ES" dirty="0"/>
              <a:t>Permite agrupar código para tenerlo mas organizado</a:t>
            </a:r>
          </a:p>
          <a:p>
            <a:pPr lvl="1"/>
            <a:r>
              <a:rPr lang="es-ES" sz="2800" dirty="0"/>
              <a:t>Visual</a:t>
            </a:r>
          </a:p>
          <a:p>
            <a:pPr lvl="1"/>
            <a:r>
              <a:rPr lang="es-ES" sz="2800" dirty="0"/>
              <a:t>Comprensible (Similar a como entendemos las cosas en el mundo real)</a:t>
            </a:r>
          </a:p>
          <a:p>
            <a:pPr lvl="1"/>
            <a:r>
              <a:rPr lang="es-ES" sz="2800" dirty="0"/>
              <a:t>Sencillo</a:t>
            </a:r>
          </a:p>
          <a:p>
            <a:r>
              <a:rPr lang="es-ES" dirty="0"/>
              <a:t>Clases</a:t>
            </a:r>
          </a:p>
          <a:p>
            <a:pPr lvl="1"/>
            <a:r>
              <a:rPr lang="es-ES" sz="2800" dirty="0"/>
              <a:t>Atributos (Variables)</a:t>
            </a:r>
          </a:p>
          <a:p>
            <a:pPr lvl="1"/>
            <a:r>
              <a:rPr lang="es-ES" sz="2800" dirty="0"/>
              <a:t>Métodos (Funciones)</a:t>
            </a:r>
          </a:p>
        </p:txBody>
      </p:sp>
      <p:pic>
        <p:nvPicPr>
          <p:cNvPr id="37" name="Picture 4" descr="Objetos de aprendizaje de matemática coloridos">
            <a:extLst>
              <a:ext uri="{FF2B5EF4-FFF2-40B4-BE49-F238E27FC236}">
                <a16:creationId xmlns:a16="http://schemas.microsoft.com/office/drawing/2014/main" id="{3457E480-D0BB-AAA4-ECFB-E1EC15236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67" r="30013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38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2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798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E50E4-A616-D6A9-C3D7-334B2FAE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15. Programación Orientada a Objetos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3FA871-107F-0CF1-17A2-A873FB881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Definición de clases:</a:t>
            </a:r>
          </a:p>
          <a:p>
            <a:pPr marL="0" indent="0">
              <a:buNone/>
            </a:pPr>
            <a:r>
              <a:rPr lang="es-ES" dirty="0" err="1"/>
              <a:t>class</a:t>
            </a:r>
            <a:r>
              <a:rPr lang="es-ES" dirty="0"/>
              <a:t> nombre:</a:t>
            </a:r>
          </a:p>
          <a:p>
            <a:pPr marL="0" indent="0">
              <a:buNone/>
            </a:pPr>
            <a:r>
              <a:rPr lang="es-ES" dirty="0"/>
              <a:t>	atributos</a:t>
            </a:r>
          </a:p>
          <a:p>
            <a:pPr marL="0" indent="0">
              <a:buNone/>
            </a:pPr>
            <a:r>
              <a:rPr lang="es-ES" dirty="0"/>
              <a:t>	métodos</a:t>
            </a:r>
          </a:p>
          <a:p>
            <a:r>
              <a:rPr lang="es-ES" dirty="0" err="1"/>
              <a:t>Getter</a:t>
            </a:r>
            <a:r>
              <a:rPr lang="es-ES" dirty="0"/>
              <a:t> y </a:t>
            </a:r>
            <a:r>
              <a:rPr lang="es-ES" dirty="0" err="1"/>
              <a:t>setters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7415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1E21E-DF9D-6A52-393F-CAEC7D70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15. Programación Orientada a Objetos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B96B19-C426-9D46-81CE-9BA23C7D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Herencia: Mantiene los métodos y atributos de la clase padre</a:t>
            </a:r>
          </a:p>
          <a:p>
            <a:r>
              <a:rPr lang="es-ES" dirty="0"/>
              <a:t>Abstracción: Muestra al usuario únicamente la interfaz (que hace y que parámetros necesita) no el contenido del método</a:t>
            </a:r>
          </a:p>
          <a:p>
            <a:r>
              <a:rPr lang="es-ES" dirty="0"/>
              <a:t>Polimorfismo: Modifica el comportamiento de los métodos y los atributos de la clase padre cuando es necesario</a:t>
            </a:r>
          </a:p>
          <a:p>
            <a:r>
              <a:rPr lang="es-ES" dirty="0"/>
              <a:t>Encapsulamiento: Agrupar datos y procedimientos en unidades lógicas</a:t>
            </a:r>
          </a:p>
          <a:p>
            <a:r>
              <a:rPr lang="es-ES" dirty="0"/>
              <a:t>Cohesión: Simplificación de funciones (Fuerte)</a:t>
            </a:r>
          </a:p>
          <a:p>
            <a:r>
              <a:rPr lang="es-ES" dirty="0"/>
              <a:t>Acoplamiento: Dependencia (Débil)</a:t>
            </a:r>
          </a:p>
        </p:txBody>
      </p:sp>
    </p:spTree>
    <p:extLst>
      <p:ext uri="{BB962C8B-B14F-4D97-AF65-F5344CB8AC3E}">
        <p14:creationId xmlns:p14="http://schemas.microsoft.com/office/powerpoint/2010/main" val="1369669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2C230-90C6-51CB-54EA-DFE5660B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Ejercicio: Notas Alumnos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DC0F7D-6844-C1B9-0667-F75F2FDD0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Crear la clase alumno que contenga un atributo de instancia de tipo diccionario que contenga las asignaturas y su nota correspondiente.</a:t>
            </a:r>
          </a:p>
          <a:p>
            <a:r>
              <a:rPr lang="es-ES" dirty="0"/>
              <a:t>Hacer el </a:t>
            </a:r>
            <a:r>
              <a:rPr lang="es-ES" dirty="0" err="1"/>
              <a:t>getter</a:t>
            </a:r>
            <a:r>
              <a:rPr lang="es-ES" dirty="0"/>
              <a:t> y setter de dicho atributo </a:t>
            </a:r>
          </a:p>
          <a:p>
            <a:r>
              <a:rPr lang="es-ES" dirty="0"/>
              <a:t>Y definir el método que calcula la media de las notas del alumno dentro de la clase</a:t>
            </a:r>
          </a:p>
        </p:txBody>
      </p:sp>
    </p:spTree>
    <p:extLst>
      <p:ext uri="{BB962C8B-B14F-4D97-AF65-F5344CB8AC3E}">
        <p14:creationId xmlns:p14="http://schemas.microsoft.com/office/powerpoint/2010/main" val="1277467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49095-B5C7-B102-05F2-55EC6BBE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16. Paralelización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39A7A-1018-3CBA-BEFA-A55BAB95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918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10188B-D022-A766-ABBC-48F0E2D5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ES" sz="5400"/>
              <a:t>17. Librerias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E04BA82-A2C0-E71A-C382-5F8B6028F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73551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70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4D1D2-4069-D8E0-6F72-A5CE075E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Entorno de desarrollo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6E6BD41-0924-7594-093E-88C95558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1" t="2431" r="1144" b="1289"/>
          <a:stretch/>
        </p:blipFill>
        <p:spPr>
          <a:xfrm>
            <a:off x="1959428" y="1931437"/>
            <a:ext cx="8266923" cy="4189445"/>
          </a:xfrm>
        </p:spPr>
      </p:pic>
    </p:spTree>
    <p:extLst>
      <p:ext uri="{BB962C8B-B14F-4D97-AF65-F5344CB8AC3E}">
        <p14:creationId xmlns:p14="http://schemas.microsoft.com/office/powerpoint/2010/main" val="1203792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0CEE5-A310-0B4F-120A-8F5161B9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524"/>
            <a:ext cx="10515600" cy="1719262"/>
          </a:xfrm>
        </p:spPr>
        <p:txBody>
          <a:bodyPr/>
          <a:lstStyle/>
          <a:p>
            <a:r>
              <a:rPr lang="es-ES" dirty="0"/>
              <a:t>Ejercicio: Tres en raya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ADA44E-B3E2-D673-5CA1-A5AD957F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685327"/>
            <a:ext cx="10515600" cy="3404323"/>
          </a:xfrm>
        </p:spPr>
        <p:txBody>
          <a:bodyPr/>
          <a:lstStyle/>
          <a:p>
            <a:r>
              <a:rPr lang="es-ES" dirty="0"/>
              <a:t>Simular el juego del 3 en raya</a:t>
            </a:r>
          </a:p>
          <a:p>
            <a:r>
              <a:rPr lang="es-ES" dirty="0"/>
              <a:t>Con dos estrategias de juego diferentes. Pasos: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Define la </a:t>
            </a:r>
            <a:r>
              <a:rPr lang="es-ES" dirty="0" err="1"/>
              <a:t>funcion</a:t>
            </a:r>
            <a:r>
              <a:rPr lang="es-ES" dirty="0"/>
              <a:t> </a:t>
            </a:r>
            <a:r>
              <a:rPr lang="es-ES" dirty="0" err="1"/>
              <a:t>crear_tablero</a:t>
            </a:r>
            <a:r>
              <a:rPr lang="es-ES" dirty="0"/>
              <a:t> que cree una matriz de 0s de tamaño 3x3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Crear la </a:t>
            </a:r>
            <a:r>
              <a:rPr lang="es-ES" dirty="0" err="1"/>
              <a:t>funcion</a:t>
            </a:r>
            <a:r>
              <a:rPr lang="es-ES" dirty="0"/>
              <a:t> colocar para posicionar la ficha de un jugador que cambiará el 0 por su numero 1 o 2, esta </a:t>
            </a:r>
            <a:r>
              <a:rPr lang="es-ES" dirty="0" err="1"/>
              <a:t>funcion</a:t>
            </a:r>
            <a:r>
              <a:rPr lang="es-ES" dirty="0"/>
              <a:t> </a:t>
            </a:r>
            <a:r>
              <a:rPr lang="es-ES" dirty="0" err="1"/>
              <a:t>recogera</a:t>
            </a:r>
            <a:r>
              <a:rPr lang="es-ES" dirty="0"/>
              <a:t> 3 argumentos, el tablero que </a:t>
            </a:r>
            <a:r>
              <a:rPr lang="es-ES" dirty="0" err="1"/>
              <a:t>devolvera</a:t>
            </a:r>
            <a:r>
              <a:rPr lang="es-ES" dirty="0"/>
              <a:t> al final, el jugador(numero entero), </a:t>
            </a:r>
            <a:r>
              <a:rPr lang="es-ES" dirty="0" err="1"/>
              <a:t>posicion</a:t>
            </a:r>
            <a:r>
              <a:rPr lang="es-ES" dirty="0"/>
              <a:t> en forma de tupla. Debe comprobar que en dicha </a:t>
            </a:r>
            <a:r>
              <a:rPr lang="es-ES" dirty="0" err="1"/>
              <a:t>posicion</a:t>
            </a:r>
            <a:r>
              <a:rPr lang="es-ES" dirty="0"/>
              <a:t> no hay </a:t>
            </a:r>
            <a:r>
              <a:rPr lang="es-ES" dirty="0" err="1"/>
              <a:t>ningun</a:t>
            </a:r>
            <a:r>
              <a:rPr lang="es-ES" dirty="0"/>
              <a:t> jugador colocado</a:t>
            </a:r>
          </a:p>
        </p:txBody>
      </p:sp>
    </p:spTree>
    <p:extLst>
      <p:ext uri="{BB962C8B-B14F-4D97-AF65-F5344CB8AC3E}">
        <p14:creationId xmlns:p14="http://schemas.microsoft.com/office/powerpoint/2010/main" val="3305698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0CEE5-A310-0B4F-120A-8F5161B9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524"/>
            <a:ext cx="10515600" cy="1719262"/>
          </a:xfrm>
        </p:spPr>
        <p:txBody>
          <a:bodyPr/>
          <a:lstStyle/>
          <a:p>
            <a:r>
              <a:rPr lang="es-ES" dirty="0"/>
              <a:t>Ejercicio: Tres en raya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ADA44E-B3E2-D673-5CA1-A5AD957F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685327"/>
            <a:ext cx="10515600" cy="3404323"/>
          </a:xfrm>
        </p:spPr>
        <p:txBody>
          <a:bodyPr/>
          <a:lstStyle/>
          <a:p>
            <a:r>
              <a:rPr lang="es-ES" dirty="0"/>
              <a:t>3  crear la </a:t>
            </a:r>
            <a:r>
              <a:rPr lang="es-ES" dirty="0" err="1"/>
              <a:t>funcion</a:t>
            </a:r>
            <a:r>
              <a:rPr lang="es-ES" dirty="0"/>
              <a:t> posibilidades que devuelve la lista de todas la </a:t>
            </a:r>
            <a:r>
              <a:rPr lang="es-ES" dirty="0" err="1"/>
              <a:t>sposiciones</a:t>
            </a:r>
            <a:r>
              <a:rPr lang="es-ES" dirty="0"/>
              <a:t> que son 0 usar </a:t>
            </a:r>
            <a:r>
              <a:rPr lang="es-ES" dirty="0" err="1"/>
              <a:t>np.where</a:t>
            </a:r>
            <a:r>
              <a:rPr lang="es-ES" dirty="0"/>
              <a:t>, el contenido de la lista deben ser tuplas</a:t>
            </a:r>
          </a:p>
          <a:p>
            <a:r>
              <a:rPr lang="es-ES" dirty="0"/>
              <a:t>4 colocar </a:t>
            </a:r>
            <a:r>
              <a:rPr lang="es-ES" dirty="0" err="1"/>
              <a:t>aaleatoriamente</a:t>
            </a:r>
            <a:r>
              <a:rPr lang="es-ES" dirty="0"/>
              <a:t> a la que se le mete el tablero y el jugador, dentro de las posibilidades</a:t>
            </a:r>
          </a:p>
          <a:p>
            <a:r>
              <a:rPr lang="es-ES" dirty="0"/>
              <a:t>5 Prueba crear un tablero y colocar 3 piezas para </a:t>
            </a:r>
            <a:r>
              <a:rPr lang="es-ES" dirty="0" err="1"/>
              <a:t>cadaa</a:t>
            </a:r>
            <a:r>
              <a:rPr lang="es-ES" dirty="0"/>
              <a:t> jugador 1 y 2 y mostrar el resultado</a:t>
            </a:r>
          </a:p>
          <a:p>
            <a:r>
              <a:rPr lang="es-ES" dirty="0"/>
              <a:t>6 Hacer una </a:t>
            </a:r>
            <a:r>
              <a:rPr lang="es-ES" dirty="0" err="1"/>
              <a:t>funcion</a:t>
            </a:r>
            <a:r>
              <a:rPr lang="es-ES" dirty="0"/>
              <a:t> llamada </a:t>
            </a:r>
            <a:r>
              <a:rPr lang="es-ES" dirty="0" err="1"/>
              <a:t>row_win</a:t>
            </a:r>
            <a:r>
              <a:rPr lang="es-ES" dirty="0"/>
              <a:t> que recoge el tablero y el jugador y </a:t>
            </a:r>
            <a:r>
              <a:rPr lang="es-ES" dirty="0" err="1"/>
              <a:t>conprueba</a:t>
            </a:r>
            <a:r>
              <a:rPr lang="es-ES" dirty="0"/>
              <a:t> si  tiene una fila ganadora devuelve True/False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218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0CEE5-A310-0B4F-120A-8F5161B9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524"/>
            <a:ext cx="10515600" cy="1719262"/>
          </a:xfrm>
        </p:spPr>
        <p:txBody>
          <a:bodyPr/>
          <a:lstStyle/>
          <a:p>
            <a:r>
              <a:rPr lang="es-ES" dirty="0"/>
              <a:t>Ejercicio: Tres en raya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ADA44E-B3E2-D673-5CA1-A5AD957F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685327"/>
            <a:ext cx="10515600" cy="3404323"/>
          </a:xfrm>
        </p:spPr>
        <p:txBody>
          <a:bodyPr>
            <a:normAutofit/>
          </a:bodyPr>
          <a:lstStyle/>
          <a:p>
            <a:r>
              <a:rPr lang="es-ES" dirty="0"/>
              <a:t>7 Hacer una </a:t>
            </a:r>
            <a:r>
              <a:rPr lang="es-ES" dirty="0" err="1"/>
              <a:t>funcion</a:t>
            </a:r>
            <a:r>
              <a:rPr lang="es-ES" dirty="0"/>
              <a:t> llamada </a:t>
            </a:r>
            <a:r>
              <a:rPr lang="es-ES" dirty="0" err="1"/>
              <a:t>col_win</a:t>
            </a:r>
            <a:r>
              <a:rPr lang="es-ES" dirty="0"/>
              <a:t> que recoge el tablero y el jugador y </a:t>
            </a:r>
            <a:r>
              <a:rPr lang="es-ES" dirty="0" err="1"/>
              <a:t>conprueba</a:t>
            </a:r>
            <a:r>
              <a:rPr lang="es-ES" dirty="0"/>
              <a:t> si  tiene una columna ganadora devuelve True/False</a:t>
            </a:r>
          </a:p>
          <a:p>
            <a:r>
              <a:rPr lang="es-ES" dirty="0"/>
              <a:t>8 Hacer una </a:t>
            </a:r>
            <a:r>
              <a:rPr lang="es-ES" dirty="0" err="1"/>
              <a:t>funcion</a:t>
            </a:r>
            <a:r>
              <a:rPr lang="es-ES" dirty="0"/>
              <a:t> llamada </a:t>
            </a:r>
            <a:r>
              <a:rPr lang="es-ES" dirty="0" err="1"/>
              <a:t>diag_win</a:t>
            </a:r>
            <a:r>
              <a:rPr lang="es-ES" dirty="0"/>
              <a:t> que recoge el tablero y el jugador y </a:t>
            </a:r>
            <a:r>
              <a:rPr lang="es-ES" dirty="0" err="1"/>
              <a:t>conprueba</a:t>
            </a:r>
            <a:r>
              <a:rPr lang="es-ES" dirty="0"/>
              <a:t> si  tiene una diagonal ganadora devuelve True/False</a:t>
            </a:r>
          </a:p>
          <a:p>
            <a:r>
              <a:rPr lang="es-ES" dirty="0"/>
              <a:t>9 Definir la </a:t>
            </a:r>
            <a:r>
              <a:rPr lang="es-ES" dirty="0" err="1"/>
              <a:t>funcion</a:t>
            </a:r>
            <a:r>
              <a:rPr lang="es-ES" dirty="0"/>
              <a:t> evaluar que comprueba si alguien ha ganado la partida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7216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0CEE5-A310-0B4F-120A-8F5161B9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524"/>
            <a:ext cx="10515600" cy="1719262"/>
          </a:xfrm>
        </p:spPr>
        <p:txBody>
          <a:bodyPr/>
          <a:lstStyle/>
          <a:p>
            <a:r>
              <a:rPr lang="es-ES" dirty="0"/>
              <a:t>Ejercicio: Tres en raya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ADA44E-B3E2-D673-5CA1-A5AD957F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685327"/>
            <a:ext cx="10515600" cy="3404323"/>
          </a:xfrm>
        </p:spPr>
        <p:txBody>
          <a:bodyPr>
            <a:normAutofit/>
          </a:bodyPr>
          <a:lstStyle/>
          <a:p>
            <a:r>
              <a:rPr lang="es-ES" dirty="0"/>
              <a:t>10 Juega 1000 veces al tres en raya y guarda los resultados en una lista, ¿Cuantas veces gana el jugador 1?</a:t>
            </a:r>
          </a:p>
          <a:p>
            <a:r>
              <a:rPr lang="es-ES" dirty="0"/>
              <a:t>11 Modifica la estrategia de juego: juega 1000 veces pero haciendo que el jugador 1 siempre empiece poniendo en la casilla central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677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4D1D2-4069-D8E0-6F72-A5CE075E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s-ES" dirty="0"/>
              <a:t>2. Entorno de desarrollo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2AA192-7A95-4193-9FFE-05588B18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s-ES" sz="2000" dirty="0">
                <a:hlinkClick r:id="rId2"/>
              </a:rPr>
              <a:t>https://www.jetbrains.com/pycharm/</a:t>
            </a:r>
            <a:endParaRPr lang="es-ES" sz="2000" dirty="0"/>
          </a:p>
          <a:p>
            <a:r>
              <a:rPr lang="es-ES" sz="2000" dirty="0">
                <a:hlinkClick r:id="rId3"/>
              </a:rPr>
              <a:t>https://jupyter.org/</a:t>
            </a:r>
            <a:endParaRPr lang="es-ES" sz="2000" dirty="0"/>
          </a:p>
          <a:p>
            <a:endParaRPr lang="es-ES" sz="2000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06C495FE-11EC-524A-7F0C-AE0002591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457" y="1632798"/>
            <a:ext cx="6155141" cy="36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5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4D1D2-4069-D8E0-6F72-A5CE075E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3"/>
            <a:ext cx="9144000" cy="25215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Ejecución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7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4D1D2-4069-D8E0-6F72-A5CE075E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ES" sz="3600"/>
              <a:t>2. Entorno virtual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27168-B535-5D1C-8894-E5F5DE185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s-ES" sz="2000" dirty="0" err="1"/>
              <a:t>apt-get</a:t>
            </a:r>
            <a:r>
              <a:rPr lang="es-ES" sz="2000" dirty="0"/>
              <a:t> </a:t>
            </a:r>
            <a:r>
              <a:rPr lang="es-ES" sz="2000" dirty="0" err="1"/>
              <a:t>install</a:t>
            </a:r>
            <a:r>
              <a:rPr lang="es-ES" sz="2000" dirty="0"/>
              <a:t> </a:t>
            </a:r>
            <a:r>
              <a:rPr lang="es-ES" sz="2000" dirty="0" err="1"/>
              <a:t>python-virtualenv</a:t>
            </a:r>
            <a:endParaRPr lang="es-ES" sz="2000" dirty="0"/>
          </a:p>
          <a:p>
            <a:r>
              <a:rPr lang="es-ES" sz="2000" dirty="0" err="1"/>
              <a:t>Pip</a:t>
            </a:r>
            <a:r>
              <a:rPr lang="es-ES" sz="2000" dirty="0"/>
              <a:t> </a:t>
            </a:r>
            <a:r>
              <a:rPr lang="es-ES" sz="2000" dirty="0" err="1"/>
              <a:t>install</a:t>
            </a:r>
            <a:r>
              <a:rPr lang="es-ES" sz="2000" dirty="0"/>
              <a:t> </a:t>
            </a:r>
            <a:r>
              <a:rPr lang="es-ES" sz="2000" dirty="0" err="1"/>
              <a:t>virtualenv</a:t>
            </a:r>
            <a:endParaRPr lang="es-ES" sz="2000" dirty="0"/>
          </a:p>
          <a:p>
            <a:r>
              <a:rPr lang="es-ES" sz="2000" dirty="0" err="1"/>
              <a:t>Virtualenv</a:t>
            </a:r>
            <a:r>
              <a:rPr lang="es-ES" sz="2000" dirty="0"/>
              <a:t> –p python3 </a:t>
            </a:r>
            <a:r>
              <a:rPr lang="es-ES" sz="2000" dirty="0" err="1"/>
              <a:t>envname</a:t>
            </a:r>
            <a:endParaRPr lang="es-ES" sz="2000" dirty="0"/>
          </a:p>
          <a:p>
            <a:r>
              <a:rPr lang="es-ES" sz="2000" dirty="0" err="1"/>
              <a:t>Virtualenv</a:t>
            </a:r>
            <a:r>
              <a:rPr lang="es-ES" sz="2000" dirty="0"/>
              <a:t> </a:t>
            </a:r>
            <a:r>
              <a:rPr lang="es-ES" sz="2000" dirty="0" err="1"/>
              <a:t>envname</a:t>
            </a:r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dirty="0" err="1"/>
              <a:t>Source</a:t>
            </a:r>
            <a:r>
              <a:rPr lang="es-ES" sz="2000" dirty="0"/>
              <a:t> </a:t>
            </a:r>
            <a:r>
              <a:rPr lang="es-ES" sz="2000" dirty="0" err="1"/>
              <a:t>bin</a:t>
            </a:r>
            <a:r>
              <a:rPr lang="es-ES" sz="2000" dirty="0"/>
              <a:t>/actívate</a:t>
            </a:r>
          </a:p>
          <a:p>
            <a:r>
              <a:rPr lang="es-ES" sz="2000" dirty="0"/>
              <a:t>Scripts\</a:t>
            </a:r>
            <a:r>
              <a:rPr lang="es-ES" sz="2000" dirty="0" err="1"/>
              <a:t>activate</a:t>
            </a:r>
            <a:endParaRPr lang="es-E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38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14823</TotalTime>
  <Words>2163</Words>
  <Application>Microsoft Office PowerPoint</Application>
  <PresentationFormat>Panorámica</PresentationFormat>
  <Paragraphs>403</Paragraphs>
  <Slides>63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Tema de Office</vt:lpstr>
      <vt:lpstr>Curso de Python 3</vt:lpstr>
      <vt:lpstr>Crear y activar entorno virtual</vt:lpstr>
      <vt:lpstr>1. Python: ¿Qué es?</vt:lpstr>
      <vt:lpstr>Uso de Python</vt:lpstr>
      <vt:lpstr>2. Preparación del Entorno: Instalación Python 3</vt:lpstr>
      <vt:lpstr>2. Entorno de desarrollo </vt:lpstr>
      <vt:lpstr>2. Entorno de desarrollo </vt:lpstr>
      <vt:lpstr>2. Ejecución </vt:lpstr>
      <vt:lpstr>2. Entorno virtual</vt:lpstr>
      <vt:lpstr>2. Instalación de librerias</vt:lpstr>
      <vt:lpstr>3. Primeros pasos en Python 3</vt:lpstr>
      <vt:lpstr>3. Tipos de datos</vt:lpstr>
      <vt:lpstr>3. Variables y constantes</vt:lpstr>
      <vt:lpstr>4. Operadores aritméticos: Operadores</vt:lpstr>
      <vt:lpstr>4. Operadores aritméticos: Jerarquía de operaciones</vt:lpstr>
      <vt:lpstr>3. Asignación de variables</vt:lpstr>
      <vt:lpstr>Palabras reservadas python</vt:lpstr>
      <vt:lpstr>3. Comentarios</vt:lpstr>
      <vt:lpstr>5. Manipulación de cadenas de texto</vt:lpstr>
      <vt:lpstr>6. Entrada y salida de datos por consola</vt:lpstr>
      <vt:lpstr>Ejercicio: Nota media alumnos</vt:lpstr>
      <vt:lpstr>7. Booleanos: Operadores relacionales</vt:lpstr>
      <vt:lpstr>7. Booleanos: Operadores lógicos </vt:lpstr>
      <vt:lpstr>7. Booleanos: Métodos booleanos </vt:lpstr>
      <vt:lpstr>8. Condicionales</vt:lpstr>
      <vt:lpstr>Ejercicio if</vt:lpstr>
      <vt:lpstr>9. Estructuras de datos: Listas</vt:lpstr>
      <vt:lpstr>Ejercicio listas</vt:lpstr>
      <vt:lpstr>Deep Copy/Shallow Copy</vt:lpstr>
      <vt:lpstr>10. Bucles: For/Range</vt:lpstr>
      <vt:lpstr>Ejercicio for:</vt:lpstr>
      <vt:lpstr>Ejercicio: Recorrer dos/n listas simultaneas</vt:lpstr>
      <vt:lpstr>9. Estructuras de datos: Tuplas</vt:lpstr>
      <vt:lpstr>Ejercicio tuplas</vt:lpstr>
      <vt:lpstr>9. Estructuras de datos: Diccionarios</vt:lpstr>
      <vt:lpstr>Ejercicio: Cifrado del cesar</vt:lpstr>
      <vt:lpstr>9. Estructuras de datos: Sets y frozenset</vt:lpstr>
      <vt:lpstr>10. Bucles: While</vt:lpstr>
      <vt:lpstr>Ejercicio while: Sucesión de Fibonacci</vt:lpstr>
      <vt:lpstr>10. Bucles: Operaciones especiales en bucles</vt:lpstr>
      <vt:lpstr>Ejercicio while: Lectura de notas alumnos</vt:lpstr>
      <vt:lpstr>11. Persistencia de datos</vt:lpstr>
      <vt:lpstr>Ejercicio: Reemplazar una linea</vt:lpstr>
      <vt:lpstr>12. Built in functions</vt:lpstr>
      <vt:lpstr>12. Definición de funciones y argumentos</vt:lpstr>
      <vt:lpstr>Argumentos</vt:lpstr>
      <vt:lpstr>Ejercicio funciones: Generador de contraseñas</vt:lpstr>
      <vt:lpstr>Ejercicio Notas: Funciones</vt:lpstr>
      <vt:lpstr>Argumentos</vt:lpstr>
      <vt:lpstr>Funciones avanzadas</vt:lpstr>
      <vt:lpstr>13. LEGB y namespace</vt:lpstr>
      <vt:lpstr>14. Manejo de errores y excepciones</vt:lpstr>
      <vt:lpstr>Ejercicio notas: Excepciones</vt:lpstr>
      <vt:lpstr>15. Programación Orientada a Objetos</vt:lpstr>
      <vt:lpstr>15. Programación Orientada a Objetos</vt:lpstr>
      <vt:lpstr>15. Programación Orientada a Objetos</vt:lpstr>
      <vt:lpstr>Ejercicio: Notas Alumnos</vt:lpstr>
      <vt:lpstr>16. Paralelización</vt:lpstr>
      <vt:lpstr>17. Librerias</vt:lpstr>
      <vt:lpstr>Ejercicio: Tres en raya</vt:lpstr>
      <vt:lpstr>Ejercicio: Tres en raya</vt:lpstr>
      <vt:lpstr>Ejercicio: Tres en raya</vt:lpstr>
      <vt:lpstr>Ejercicio: Tres en raya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Python 3</dc:title>
  <dc:creator>Alfredo Valle Barrio</dc:creator>
  <cp:lastModifiedBy>Alfredo Valle Barrio</cp:lastModifiedBy>
  <cp:revision>2</cp:revision>
  <dcterms:created xsi:type="dcterms:W3CDTF">2022-06-15T17:46:33Z</dcterms:created>
  <dcterms:modified xsi:type="dcterms:W3CDTF">2022-07-20T09:07:25Z</dcterms:modified>
</cp:coreProperties>
</file>